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Default Extension="gif" ContentType="image/gif"/>
  <Default Extension="png&amp;ehk=2b54RElUUOG6P" ContentType="image/p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7" r:id="rId6"/>
    <p:sldId id="262" r:id="rId7"/>
    <p:sldId id="263" r:id="rId8"/>
    <p:sldId id="264" r:id="rId9"/>
    <p:sldId id="265" r:id="rId10"/>
    <p:sldId id="266" r:id="rId11"/>
    <p:sldId id="279" r:id="rId12"/>
    <p:sldId id="278" r:id="rId13"/>
    <p:sldId id="271" r:id="rId14"/>
    <p:sldId id="272" r:id="rId15"/>
    <p:sldId id="273" r:id="rId16"/>
    <p:sldId id="274" r:id="rId17"/>
    <p:sldId id="275" r:id="rId18"/>
    <p:sldId id="280" r:id="rId19"/>
    <p:sldId id="276" r:id="rId20"/>
    <p:sldId id="270" r:id="rId21"/>
    <p:sldId id="267" r:id="rId22"/>
    <p:sldId id="268" r:id="rId23"/>
  </p:sldIdLst>
  <p:sldSz cx="9144000" cy="6858000" type="screen4x3"/>
  <p:notesSz cx="6858000" cy="9144000"/>
  <p:embeddedFontLst>
    <p:embeddedFont>
      <p:font typeface="Abadi" panose="020B0604020104020204" pitchFamily="34" charset="0"/>
      <p:regular r:id="rId24"/>
    </p:embeddedFont>
    <p:embeddedFont>
      <p:font typeface="Abadi MT Condensed Extra Bold" panose="020B0A06030101010103" pitchFamily="34" charset="0"/>
      <p:regular r:id="rId25"/>
    </p:embeddedFont>
    <p:embeddedFont>
      <p:font typeface="Raleigh DmBd BT" pitchFamily="2" charset="0"/>
      <p:regular r:id="rId26"/>
    </p:embeddedFont>
    <p:embeddedFont>
      <p:font typeface="vtks distress" panose="02000000000000000000" pitchFamily="2" charset="0"/>
      <p:regular r:id="rId27"/>
    </p:embeddedFont>
    <p:embeddedFont>
      <p:font typeface="Aaron" panose="02020900000000000000" pitchFamily="18" charset="0"/>
      <p:bold r:id="rId28"/>
    </p:embeddedFont>
    <p:embeddedFont>
      <p:font typeface="Bookman Old Style" panose="02050604050505020204" pitchFamily="18" charset="0"/>
      <p:regular r:id="rId29"/>
      <p:bold r:id="rId30"/>
      <p:italic r:id="rId31"/>
      <p:boldItalic r:id="rId32"/>
    </p:embeddedFont>
    <p:embeddedFont>
      <p:font typeface="GreeceBlack" panose="020B0600000000000000" pitchFamily="34" charset="0"/>
      <p:regular r:id="rId3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CECE"/>
    <a:srgbClr val="FFFFFF"/>
    <a:srgbClr val="843C0C"/>
    <a:srgbClr val="BD7900"/>
    <a:srgbClr val="C68C52"/>
    <a:srgbClr val="CC9900"/>
    <a:srgbClr val="996633"/>
    <a:srgbClr val="FFCC66"/>
    <a:srgbClr val="663300"/>
    <a:srgbClr val="5D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77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2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2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font" Target="fonts/font10.fntdata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font" Target="fonts/font9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5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 Merrihew" userId="bcb7a1e886d99f07" providerId="LiveId" clId="{04D11955-B0C9-415E-84BD-CB6BDA1AF841}"/>
    <pc:docChg chg="undo custSel addSld delSld modSld sldOrd">
      <pc:chgData name="Ken Merrihew" userId="bcb7a1e886d99f07" providerId="LiveId" clId="{04D11955-B0C9-415E-84BD-CB6BDA1AF841}" dt="2017-10-22T13:15:08.837" v="4100"/>
      <pc:docMkLst>
        <pc:docMk/>
      </pc:docMkLst>
      <pc:sldChg chg="delSp modSp modTransition delAnim modAnim">
        <pc:chgData name="Ken Merrihew" userId="bcb7a1e886d99f07" providerId="LiveId" clId="{04D11955-B0C9-415E-84BD-CB6BDA1AF841}" dt="2017-10-21T17:42:37.431" v="3091" actId="2696"/>
        <pc:sldMkLst>
          <pc:docMk/>
          <pc:sldMk cId="920365120" sldId="257"/>
        </pc:sldMkLst>
        <pc:spChg chg="mod ord">
          <ac:chgData name="Ken Merrihew" userId="bcb7a1e886d99f07" providerId="LiveId" clId="{04D11955-B0C9-415E-84BD-CB6BDA1AF841}" dt="2017-10-20T13:56:24.014" v="1536" actId="2696"/>
          <ac:spMkLst>
            <pc:docMk/>
            <pc:sldMk cId="920365120" sldId="257"/>
            <ac:spMk id="52" creationId="{97C375CA-5AA1-44AD-92B7-807F4524EA27}"/>
          </ac:spMkLst>
        </pc:spChg>
        <pc:spChg chg="mod">
          <ac:chgData name="Ken Merrihew" userId="bcb7a1e886d99f07" providerId="LiveId" clId="{04D11955-B0C9-415E-84BD-CB6BDA1AF841}" dt="2017-10-20T01:05:31.355" v="68" actId="2085"/>
          <ac:spMkLst>
            <pc:docMk/>
            <pc:sldMk cId="920365120" sldId="257"/>
            <ac:spMk id="62" creationId="{878C47C8-10F3-4D37-B858-710E03CA1930}"/>
          </ac:spMkLst>
        </pc:spChg>
        <pc:spChg chg="mod ord">
          <ac:chgData name="Ken Merrihew" userId="bcb7a1e886d99f07" providerId="LiveId" clId="{04D11955-B0C9-415E-84BD-CB6BDA1AF841}" dt="2017-10-20T13:52:33.103" v="1521" actId="167"/>
          <ac:spMkLst>
            <pc:docMk/>
            <pc:sldMk cId="920365120" sldId="257"/>
            <ac:spMk id="63" creationId="{9C069B86-9386-46A4-BAA3-5D0575C67F48}"/>
          </ac:spMkLst>
        </pc:spChg>
        <pc:spChg chg="del mod">
          <ac:chgData name="Ken Merrihew" userId="bcb7a1e886d99f07" providerId="LiveId" clId="{04D11955-B0C9-415E-84BD-CB6BDA1AF841}" dt="2017-10-20T01:19:11.550" v="175" actId="478"/>
          <ac:spMkLst>
            <pc:docMk/>
            <pc:sldMk cId="920365120" sldId="257"/>
            <ac:spMk id="67" creationId="{F97DA294-A025-4C14-BB37-3CF8C415D966}"/>
          </ac:spMkLst>
        </pc:spChg>
        <pc:spChg chg="mod ord">
          <ac:chgData name="Ken Merrihew" userId="bcb7a1e886d99f07" providerId="LiveId" clId="{04D11955-B0C9-415E-84BD-CB6BDA1AF841}" dt="2017-10-20T13:52:33.103" v="1521" actId="167"/>
          <ac:spMkLst>
            <pc:docMk/>
            <pc:sldMk cId="920365120" sldId="257"/>
            <ac:spMk id="68" creationId="{FF5F7596-CCA7-4F5F-9FD7-7365E2693350}"/>
          </ac:spMkLst>
        </pc:spChg>
        <pc:spChg chg="mod">
          <ac:chgData name="Ken Merrihew" userId="bcb7a1e886d99f07" providerId="LiveId" clId="{04D11955-B0C9-415E-84BD-CB6BDA1AF841}" dt="2017-10-21T17:42:37.431" v="3091" actId="2696"/>
          <ac:spMkLst>
            <pc:docMk/>
            <pc:sldMk cId="920365120" sldId="257"/>
            <ac:spMk id="69" creationId="{4AAB1D4A-B474-4C5F-958D-B4499BF0010C}"/>
          </ac:spMkLst>
        </pc:spChg>
        <pc:spChg chg="mod ord">
          <ac:chgData name="Ken Merrihew" userId="bcb7a1e886d99f07" providerId="LiveId" clId="{04D11955-B0C9-415E-84BD-CB6BDA1AF841}" dt="2017-10-21T17:38:30.836" v="3083" actId="2696"/>
          <ac:spMkLst>
            <pc:docMk/>
            <pc:sldMk cId="920365120" sldId="257"/>
            <ac:spMk id="70" creationId="{50B4DA76-1353-4447-9772-BBE6FA3C11B8}"/>
          </ac:spMkLst>
        </pc:spChg>
        <pc:spChg chg="mod">
          <ac:chgData name="Ken Merrihew" userId="bcb7a1e886d99f07" providerId="LiveId" clId="{04D11955-B0C9-415E-84BD-CB6BDA1AF841}" dt="2017-10-21T17:38:38.550" v="3087" actId="20577"/>
          <ac:spMkLst>
            <pc:docMk/>
            <pc:sldMk cId="920365120" sldId="257"/>
            <ac:spMk id="113" creationId="{8252FF1E-54DF-412E-81CE-4D32E54A4277}"/>
          </ac:spMkLst>
        </pc:spChg>
        <pc:grpChg chg="mod ord">
          <ac:chgData name="Ken Merrihew" userId="bcb7a1e886d99f07" providerId="LiveId" clId="{04D11955-B0C9-415E-84BD-CB6BDA1AF841}" dt="2017-10-20T13:57:50.678" v="1547" actId="1076"/>
          <ac:grpSpMkLst>
            <pc:docMk/>
            <pc:sldMk cId="920365120" sldId="257"/>
            <ac:grpSpMk id="123" creationId="{A8460C97-C4EA-488E-9CFB-D910400DA19F}"/>
          </ac:grpSpMkLst>
        </pc:grpChg>
        <pc:grpChg chg="ord">
          <ac:chgData name="Ken Merrihew" userId="bcb7a1e886d99f07" providerId="LiveId" clId="{04D11955-B0C9-415E-84BD-CB6BDA1AF841}" dt="2017-10-20T13:52:22.433" v="1520" actId="167"/>
          <ac:grpSpMkLst>
            <pc:docMk/>
            <pc:sldMk cId="920365120" sldId="257"/>
            <ac:grpSpMk id="124" creationId="{08E59DF2-F728-41C9-B3EF-35396F652A8C}"/>
          </ac:grpSpMkLst>
        </pc:grpChg>
        <pc:grpChg chg="mod ord">
          <ac:chgData name="Ken Merrihew" userId="bcb7a1e886d99f07" providerId="LiveId" clId="{04D11955-B0C9-415E-84BD-CB6BDA1AF841}" dt="2017-10-20T13:57:54.827" v="1549" actId="1076"/>
          <ac:grpSpMkLst>
            <pc:docMk/>
            <pc:sldMk cId="920365120" sldId="257"/>
            <ac:grpSpMk id="125" creationId="{20DD711F-316F-4AFD-B8F2-D93639BFE11D}"/>
          </ac:grpSpMkLst>
        </pc:grpChg>
        <pc:grpChg chg="mod ord">
          <ac:chgData name="Ken Merrihew" userId="bcb7a1e886d99f07" providerId="LiveId" clId="{04D11955-B0C9-415E-84BD-CB6BDA1AF841}" dt="2017-10-20T13:57:59.448" v="1551" actId="1076"/>
          <ac:grpSpMkLst>
            <pc:docMk/>
            <pc:sldMk cId="920365120" sldId="257"/>
            <ac:grpSpMk id="126" creationId="{8673347D-4ADF-403D-970E-BB9D9D638871}"/>
          </ac:grpSpMkLst>
        </pc:grpChg>
        <pc:picChg chg="mod ord">
          <ac:chgData name="Ken Merrihew" userId="bcb7a1e886d99f07" providerId="LiveId" clId="{04D11955-B0C9-415E-84BD-CB6BDA1AF841}" dt="2017-10-20T01:18:29.944" v="173" actId="1076"/>
          <ac:picMkLst>
            <pc:docMk/>
            <pc:sldMk cId="920365120" sldId="257"/>
            <ac:picMk id="25" creationId="{3F690A51-8471-48F4-AF40-88928E0A8B70}"/>
          </ac:picMkLst>
        </pc:picChg>
        <pc:picChg chg="ord">
          <ac:chgData name="Ken Merrihew" userId="bcb7a1e886d99f07" providerId="LiveId" clId="{04D11955-B0C9-415E-84BD-CB6BDA1AF841}" dt="2017-10-20T01:15:33.444" v="161" actId="166"/>
          <ac:picMkLst>
            <pc:docMk/>
            <pc:sldMk cId="920365120" sldId="257"/>
            <ac:picMk id="71" creationId="{9CF98EBF-21C8-4194-B448-5AEB821F5355}"/>
          </ac:picMkLst>
        </pc:picChg>
        <pc:picChg chg="mod ord">
          <ac:chgData name="Ken Merrihew" userId="bcb7a1e886d99f07" providerId="LiveId" clId="{04D11955-B0C9-415E-84BD-CB6BDA1AF841}" dt="2017-10-20T01:15:36.023" v="162" actId="166"/>
          <ac:picMkLst>
            <pc:docMk/>
            <pc:sldMk cId="920365120" sldId="257"/>
            <ac:picMk id="72" creationId="{272AFA9E-8B54-46A7-8D03-DF09C9E94793}"/>
          </ac:picMkLst>
        </pc:picChg>
        <pc:picChg chg="ord">
          <ac:chgData name="Ken Merrihew" userId="bcb7a1e886d99f07" providerId="LiveId" clId="{04D11955-B0C9-415E-84BD-CB6BDA1AF841}" dt="2017-10-20T01:17:50.370" v="169" actId="167"/>
          <ac:picMkLst>
            <pc:docMk/>
            <pc:sldMk cId="920365120" sldId="257"/>
            <ac:picMk id="73" creationId="{1D16DF53-2D64-4A6B-ACA9-8CE8E16371D0}"/>
          </ac:picMkLst>
        </pc:picChg>
      </pc:sldChg>
      <pc:sldChg chg="addSp delSp modSp delAnim modAnim">
        <pc:chgData name="Ken Merrihew" userId="bcb7a1e886d99f07" providerId="LiveId" clId="{04D11955-B0C9-415E-84BD-CB6BDA1AF841}" dt="2017-10-20T15:52:18.544" v="1567" actId="2696"/>
        <pc:sldMkLst>
          <pc:docMk/>
          <pc:sldMk cId="2986637036" sldId="259"/>
        </pc:sldMkLst>
        <pc:spChg chg="mod">
          <ac:chgData name="Ken Merrihew" userId="bcb7a1e886d99f07" providerId="LiveId" clId="{04D11955-B0C9-415E-84BD-CB6BDA1AF841}" dt="2017-10-20T01:23:27.558" v="191" actId="947"/>
          <ac:spMkLst>
            <pc:docMk/>
            <pc:sldMk cId="2986637036" sldId="259"/>
            <ac:spMk id="2" creationId="{00000000-0000-0000-0000-000000000000}"/>
          </ac:spMkLst>
        </pc:spChg>
        <pc:spChg chg="del">
          <ac:chgData name="Ken Merrihew" userId="bcb7a1e886d99f07" providerId="LiveId" clId="{04D11955-B0C9-415E-84BD-CB6BDA1AF841}" dt="2017-10-20T01:21:28.989" v="182" actId="478"/>
          <ac:spMkLst>
            <pc:docMk/>
            <pc:sldMk cId="2986637036" sldId="259"/>
            <ac:spMk id="23" creationId="{00000000-0000-0000-0000-000000000000}"/>
          </ac:spMkLst>
        </pc:spChg>
        <pc:spChg chg="mod">
          <ac:chgData name="Ken Merrihew" userId="bcb7a1e886d99f07" providerId="LiveId" clId="{04D11955-B0C9-415E-84BD-CB6BDA1AF841}" dt="2017-10-20T01:23:47.042" v="264" actId="1035"/>
          <ac:spMkLst>
            <pc:docMk/>
            <pc:sldMk cId="2986637036" sldId="259"/>
            <ac:spMk id="24" creationId="{00000000-0000-0000-0000-000000000000}"/>
          </ac:spMkLst>
        </pc:spChg>
        <pc:grpChg chg="add del">
          <ac:chgData name="Ken Merrihew" userId="bcb7a1e886d99f07" providerId="LiveId" clId="{04D11955-B0C9-415E-84BD-CB6BDA1AF841}" dt="2017-10-20T15:52:18.544" v="1567" actId="2696"/>
          <ac:grpSpMkLst>
            <pc:docMk/>
            <pc:sldMk cId="2986637036" sldId="259"/>
            <ac:grpSpMk id="25" creationId="{08CDBCD8-D918-4190-B2C8-AFA86A83948E}"/>
          </ac:grpSpMkLst>
        </pc:grpChg>
      </pc:sldChg>
      <pc:sldChg chg="del">
        <pc:chgData name="Ken Merrihew" userId="bcb7a1e886d99f07" providerId="LiveId" clId="{04D11955-B0C9-415E-84BD-CB6BDA1AF841}" dt="2017-10-21T18:20:45.068" v="3960" actId="2696"/>
        <pc:sldMkLst>
          <pc:docMk/>
          <pc:sldMk cId="2357726108" sldId="260"/>
        </pc:sldMkLst>
      </pc:sldChg>
      <pc:sldChg chg="add del modAnim">
        <pc:chgData name="Ken Merrihew" userId="bcb7a1e886d99f07" providerId="LiveId" clId="{04D11955-B0C9-415E-84BD-CB6BDA1AF841}" dt="2017-10-21T18:20:43.463" v="3959" actId="2696"/>
        <pc:sldMkLst>
          <pc:docMk/>
          <pc:sldMk cId="3672853047" sldId="261"/>
        </pc:sldMkLst>
      </pc:sldChg>
      <pc:sldChg chg="add ord">
        <pc:chgData name="Ken Merrihew" userId="bcb7a1e886d99f07" providerId="LiveId" clId="{04D11955-B0C9-415E-84BD-CB6BDA1AF841}" dt="2017-10-20T01:24:05.458" v="266" actId="2696"/>
        <pc:sldMkLst>
          <pc:docMk/>
          <pc:sldMk cId="3477342589" sldId="262"/>
        </pc:sldMkLst>
      </pc:sldChg>
      <pc:sldChg chg="addSp modSp add modAnim">
        <pc:chgData name="Ken Merrihew" userId="bcb7a1e886d99f07" providerId="LiveId" clId="{04D11955-B0C9-415E-84BD-CB6BDA1AF841}" dt="2017-10-21T18:01:47.214" v="3696" actId="2696"/>
        <pc:sldMkLst>
          <pc:docMk/>
          <pc:sldMk cId="371023572" sldId="263"/>
        </pc:sldMkLst>
        <pc:spChg chg="mod">
          <ac:chgData name="Ken Merrihew" userId="bcb7a1e886d99f07" providerId="LiveId" clId="{04D11955-B0C9-415E-84BD-CB6BDA1AF841}" dt="2017-10-21T18:00:56.611" v="3676" actId="403"/>
          <ac:spMkLst>
            <pc:docMk/>
            <pc:sldMk cId="371023572" sldId="263"/>
            <ac:spMk id="2" creationId="{00000000-0000-0000-0000-000000000000}"/>
          </ac:spMkLst>
        </pc:spChg>
        <pc:spChg chg="add mod">
          <ac:chgData name="Ken Merrihew" userId="bcb7a1e886d99f07" providerId="LiveId" clId="{04D11955-B0C9-415E-84BD-CB6BDA1AF841}" dt="2017-10-21T18:01:08.190" v="3691" actId="1036"/>
          <ac:spMkLst>
            <pc:docMk/>
            <pc:sldMk cId="371023572" sldId="263"/>
            <ac:spMk id="23" creationId="{B33D3156-BB68-4386-BC0E-5BE90527D5A0}"/>
          </ac:spMkLst>
        </pc:spChg>
        <pc:spChg chg="mod">
          <ac:chgData name="Ken Merrihew" userId="bcb7a1e886d99f07" providerId="LiveId" clId="{04D11955-B0C9-415E-84BD-CB6BDA1AF841}" dt="2017-10-21T18:01:08.190" v="3691" actId="1036"/>
          <ac:spMkLst>
            <pc:docMk/>
            <pc:sldMk cId="371023572" sldId="263"/>
            <ac:spMk id="24" creationId="{00000000-0000-0000-0000-000000000000}"/>
          </ac:spMkLst>
        </pc:spChg>
        <pc:spChg chg="add mod">
          <ac:chgData name="Ken Merrihew" userId="bcb7a1e886d99f07" providerId="LiveId" clId="{04D11955-B0C9-415E-84BD-CB6BDA1AF841}" dt="2017-10-21T18:01:08.190" v="3691" actId="1036"/>
          <ac:spMkLst>
            <pc:docMk/>
            <pc:sldMk cId="371023572" sldId="263"/>
            <ac:spMk id="25" creationId="{25D01713-E37A-4748-9551-370403F9ACA5}"/>
          </ac:spMkLst>
        </pc:spChg>
        <pc:spChg chg="add mod">
          <ac:chgData name="Ken Merrihew" userId="bcb7a1e886d99f07" providerId="LiveId" clId="{04D11955-B0C9-415E-84BD-CB6BDA1AF841}" dt="2017-10-21T18:01:08.190" v="3691" actId="1036"/>
          <ac:spMkLst>
            <pc:docMk/>
            <pc:sldMk cId="371023572" sldId="263"/>
            <ac:spMk id="26" creationId="{B65D13BC-DDED-498E-AAA7-84AA500304C9}"/>
          </ac:spMkLst>
        </pc:spChg>
      </pc:sldChg>
      <pc:sldChg chg="add">
        <pc:chgData name="Ken Merrihew" userId="bcb7a1e886d99f07" providerId="LiveId" clId="{04D11955-B0C9-415E-84BD-CB6BDA1AF841}" dt="2017-10-20T01:24:37.462" v="267" actId="2696"/>
        <pc:sldMkLst>
          <pc:docMk/>
          <pc:sldMk cId="1766775365" sldId="264"/>
        </pc:sldMkLst>
      </pc:sldChg>
      <pc:sldChg chg="delSp modSp add ord delAnim modAnim">
        <pc:chgData name="Ken Merrihew" userId="bcb7a1e886d99f07" providerId="LiveId" clId="{04D11955-B0C9-415E-84BD-CB6BDA1AF841}" dt="2017-10-20T01:34:46.125" v="588" actId="2696"/>
        <pc:sldMkLst>
          <pc:docMk/>
          <pc:sldMk cId="3915080539" sldId="265"/>
        </pc:sldMkLst>
        <pc:spChg chg="mod">
          <ac:chgData name="Ken Merrihew" userId="bcb7a1e886d99f07" providerId="LiveId" clId="{04D11955-B0C9-415E-84BD-CB6BDA1AF841}" dt="2017-10-20T01:34:21.829" v="586" actId="2696"/>
          <ac:spMkLst>
            <pc:docMk/>
            <pc:sldMk cId="3915080539" sldId="265"/>
            <ac:spMk id="2" creationId="{00000000-0000-0000-0000-000000000000}"/>
          </ac:spMkLst>
        </pc:spChg>
        <pc:spChg chg="del mod">
          <ac:chgData name="Ken Merrihew" userId="bcb7a1e886d99f07" providerId="LiveId" clId="{04D11955-B0C9-415E-84BD-CB6BDA1AF841}" dt="2017-10-20T01:33:55.149" v="567" actId="478"/>
          <ac:spMkLst>
            <pc:docMk/>
            <pc:sldMk cId="3915080539" sldId="265"/>
            <ac:spMk id="23" creationId="{B33D3156-BB68-4386-BC0E-5BE90527D5A0}"/>
          </ac:spMkLst>
        </pc:spChg>
        <pc:spChg chg="del mod">
          <ac:chgData name="Ken Merrihew" userId="bcb7a1e886d99f07" providerId="LiveId" clId="{04D11955-B0C9-415E-84BD-CB6BDA1AF841}" dt="2017-10-20T01:33:55.149" v="567" actId="478"/>
          <ac:spMkLst>
            <pc:docMk/>
            <pc:sldMk cId="3915080539" sldId="265"/>
            <ac:spMk id="24" creationId="{00000000-0000-0000-0000-000000000000}"/>
          </ac:spMkLst>
        </pc:spChg>
        <pc:spChg chg="del mod">
          <ac:chgData name="Ken Merrihew" userId="bcb7a1e886d99f07" providerId="LiveId" clId="{04D11955-B0C9-415E-84BD-CB6BDA1AF841}" dt="2017-10-20T01:33:55.149" v="567" actId="478"/>
          <ac:spMkLst>
            <pc:docMk/>
            <pc:sldMk cId="3915080539" sldId="265"/>
            <ac:spMk id="25" creationId="{25D01713-E37A-4748-9551-370403F9ACA5}"/>
          </ac:spMkLst>
        </pc:spChg>
      </pc:sldChg>
      <pc:sldChg chg="add ord">
        <pc:chgData name="Ken Merrihew" userId="bcb7a1e886d99f07" providerId="LiveId" clId="{04D11955-B0C9-415E-84BD-CB6BDA1AF841}" dt="2017-10-20T01:34:46.125" v="588" actId="2696"/>
        <pc:sldMkLst>
          <pc:docMk/>
          <pc:sldMk cId="4197762030" sldId="266"/>
        </pc:sldMkLst>
      </pc:sldChg>
      <pc:sldChg chg="add ord modAnim">
        <pc:chgData name="Ken Merrihew" userId="bcb7a1e886d99f07" providerId="LiveId" clId="{04D11955-B0C9-415E-84BD-CB6BDA1AF841}" dt="2017-10-22T12:31:32.949" v="3961"/>
        <pc:sldMkLst>
          <pc:docMk/>
          <pc:sldMk cId="933551965" sldId="267"/>
        </pc:sldMkLst>
      </pc:sldChg>
      <pc:sldChg chg="add ord">
        <pc:chgData name="Ken Merrihew" userId="bcb7a1e886d99f07" providerId="LiveId" clId="{04D11955-B0C9-415E-84BD-CB6BDA1AF841}" dt="2017-10-22T12:31:32.949" v="3961"/>
        <pc:sldMkLst>
          <pc:docMk/>
          <pc:sldMk cId="2532484637" sldId="268"/>
        </pc:sldMkLst>
      </pc:sldChg>
      <pc:sldChg chg="addSp modSp add del modAnim">
        <pc:chgData name="Ken Merrihew" userId="bcb7a1e886d99f07" providerId="LiveId" clId="{04D11955-B0C9-415E-84BD-CB6BDA1AF841}" dt="2017-10-20T17:34:29.674" v="2154" actId="2696"/>
        <pc:sldMkLst>
          <pc:docMk/>
          <pc:sldMk cId="1232111375" sldId="269"/>
        </pc:sldMkLst>
        <pc:spChg chg="mod">
          <ac:chgData name="Ken Merrihew" userId="bcb7a1e886d99f07" providerId="LiveId" clId="{04D11955-B0C9-415E-84BD-CB6BDA1AF841}" dt="2017-10-20T01:38:55.308" v="606" actId="113"/>
          <ac:spMkLst>
            <pc:docMk/>
            <pc:sldMk cId="1232111375" sldId="269"/>
            <ac:spMk id="2" creationId="{00000000-0000-0000-0000-000000000000}"/>
          </ac:spMkLst>
        </pc:spChg>
        <pc:spChg chg="add mod">
          <ac:chgData name="Ken Merrihew" userId="bcb7a1e886d99f07" providerId="LiveId" clId="{04D11955-B0C9-415E-84BD-CB6BDA1AF841}" dt="2017-10-20T16:53:59.441" v="1798" actId="14100"/>
          <ac:spMkLst>
            <pc:docMk/>
            <pc:sldMk cId="1232111375" sldId="269"/>
            <ac:spMk id="3" creationId="{478DFA3E-F749-4102-8F81-3EFBF2A4689D}"/>
          </ac:spMkLst>
        </pc:spChg>
        <pc:spChg chg="add mod">
          <ac:chgData name="Ken Merrihew" userId="bcb7a1e886d99f07" providerId="LiveId" clId="{04D11955-B0C9-415E-84BD-CB6BDA1AF841}" dt="2017-10-20T16:54:05.651" v="1799" actId="1076"/>
          <ac:spMkLst>
            <pc:docMk/>
            <pc:sldMk cId="1232111375" sldId="269"/>
            <ac:spMk id="23" creationId="{ADEC7418-5B4D-49E6-BDEE-9BAC4B596C1B}"/>
          </ac:spMkLst>
        </pc:spChg>
        <pc:spChg chg="add mod">
          <ac:chgData name="Ken Merrihew" userId="bcb7a1e886d99f07" providerId="LiveId" clId="{04D11955-B0C9-415E-84BD-CB6BDA1AF841}" dt="2017-10-20T17:12:55.712" v="1981" actId="688"/>
          <ac:spMkLst>
            <pc:docMk/>
            <pc:sldMk cId="1232111375" sldId="269"/>
            <ac:spMk id="24" creationId="{FA71CEBD-9774-4B69-B76E-A92EC9DA27BC}"/>
          </ac:spMkLst>
        </pc:spChg>
        <pc:spChg chg="add mod">
          <ac:chgData name="Ken Merrihew" userId="bcb7a1e886d99f07" providerId="LiveId" clId="{04D11955-B0C9-415E-84BD-CB6BDA1AF841}" dt="2017-10-20T17:12:50.916" v="1980" actId="1076"/>
          <ac:spMkLst>
            <pc:docMk/>
            <pc:sldMk cId="1232111375" sldId="269"/>
            <ac:spMk id="25" creationId="{A1DCF4DC-DEAD-4B3B-A11C-562568915A14}"/>
          </ac:spMkLst>
        </pc:spChg>
        <pc:spChg chg="add mod">
          <ac:chgData name="Ken Merrihew" userId="bcb7a1e886d99f07" providerId="LiveId" clId="{04D11955-B0C9-415E-84BD-CB6BDA1AF841}" dt="2017-10-20T17:06:38.998" v="1880" actId="1076"/>
          <ac:spMkLst>
            <pc:docMk/>
            <pc:sldMk cId="1232111375" sldId="269"/>
            <ac:spMk id="26" creationId="{874508F5-23B1-49EE-8106-00C55EF7E5AB}"/>
          </ac:spMkLst>
        </pc:spChg>
        <pc:spChg chg="add mod">
          <ac:chgData name="Ken Merrihew" userId="bcb7a1e886d99f07" providerId="LiveId" clId="{04D11955-B0C9-415E-84BD-CB6BDA1AF841}" dt="2017-10-20T17:06:42.635" v="1881" actId="1076"/>
          <ac:spMkLst>
            <pc:docMk/>
            <pc:sldMk cId="1232111375" sldId="269"/>
            <ac:spMk id="27" creationId="{B92CC058-F5BA-4FA3-955A-0C1A74A0CEC4}"/>
          </ac:spMkLst>
        </pc:spChg>
        <pc:spChg chg="add mod">
          <ac:chgData name="Ken Merrihew" userId="bcb7a1e886d99f07" providerId="LiveId" clId="{04D11955-B0C9-415E-84BD-CB6BDA1AF841}" dt="2017-10-20T17:08:14.990" v="1932" actId="208"/>
          <ac:spMkLst>
            <pc:docMk/>
            <pc:sldMk cId="1232111375" sldId="269"/>
            <ac:spMk id="31" creationId="{5BA225FC-9545-4078-AB35-C4C12832B0CF}"/>
          </ac:spMkLst>
        </pc:spChg>
        <pc:spChg chg="add mod">
          <ac:chgData name="Ken Merrihew" userId="bcb7a1e886d99f07" providerId="LiveId" clId="{04D11955-B0C9-415E-84BD-CB6BDA1AF841}" dt="2017-10-20T17:10:00.623" v="1951" actId="1035"/>
          <ac:spMkLst>
            <pc:docMk/>
            <pc:sldMk cId="1232111375" sldId="269"/>
            <ac:spMk id="32" creationId="{06E11F49-C252-4989-85F9-A977D42B80F3}"/>
          </ac:spMkLst>
        </pc:spChg>
        <pc:spChg chg="add mod">
          <ac:chgData name="Ken Merrihew" userId="bcb7a1e886d99f07" providerId="LiveId" clId="{04D11955-B0C9-415E-84BD-CB6BDA1AF841}" dt="2017-10-20T17:12:41.876" v="1977" actId="1076"/>
          <ac:spMkLst>
            <pc:docMk/>
            <pc:sldMk cId="1232111375" sldId="269"/>
            <ac:spMk id="33" creationId="{C60C6273-6EB7-4FA8-892A-74BE2CDB7A46}"/>
          </ac:spMkLst>
        </pc:spChg>
        <pc:cxnChg chg="add mod">
          <ac:chgData name="Ken Merrihew" userId="bcb7a1e886d99f07" providerId="LiveId" clId="{04D11955-B0C9-415E-84BD-CB6BDA1AF841}" dt="2017-10-20T17:07:15.968" v="1884" actId="1582"/>
          <ac:cxnSpMkLst>
            <pc:docMk/>
            <pc:sldMk cId="1232111375" sldId="269"/>
            <ac:cxnSpMk id="29" creationId="{06F1D5C8-7B4D-45C2-9BA6-709DE7141648}"/>
          </ac:cxnSpMkLst>
        </pc:cxnChg>
        <pc:cxnChg chg="add mod">
          <ac:chgData name="Ken Merrihew" userId="bcb7a1e886d99f07" providerId="LiveId" clId="{04D11955-B0C9-415E-84BD-CB6BDA1AF841}" dt="2017-10-20T17:07:33.383" v="1928" actId="1036"/>
          <ac:cxnSpMkLst>
            <pc:docMk/>
            <pc:sldMk cId="1232111375" sldId="269"/>
            <ac:cxnSpMk id="30" creationId="{CCA20017-631C-4C9E-81E9-639837EBD30F}"/>
          </ac:cxnSpMkLst>
        </pc:cxnChg>
      </pc:sldChg>
      <pc:sldChg chg="add">
        <pc:chgData name="Ken Merrihew" userId="bcb7a1e886d99f07" providerId="LiveId" clId="{04D11955-B0C9-415E-84BD-CB6BDA1AF841}" dt="2017-10-20T01:36:01.060" v="589" actId="2696"/>
        <pc:sldMkLst>
          <pc:docMk/>
          <pc:sldMk cId="1804043703" sldId="270"/>
        </pc:sldMkLst>
      </pc:sldChg>
      <pc:sldChg chg="addSp delSp modSp add delAnim modAnim">
        <pc:chgData name="Ken Merrihew" userId="bcb7a1e886d99f07" providerId="LiveId" clId="{04D11955-B0C9-415E-84BD-CB6BDA1AF841}" dt="2017-10-21T18:12:47.294" v="3752" actId="2696"/>
        <pc:sldMkLst>
          <pc:docMk/>
          <pc:sldMk cId="1271447682" sldId="271"/>
        </pc:sldMkLst>
        <pc:spChg chg="mod">
          <ac:chgData name="Ken Merrihew" userId="bcb7a1e886d99f07" providerId="LiveId" clId="{04D11955-B0C9-415E-84BD-CB6BDA1AF841}" dt="2017-10-20T01:39:29.730" v="616" actId="947"/>
          <ac:spMkLst>
            <pc:docMk/>
            <pc:sldMk cId="1271447682" sldId="271"/>
            <ac:spMk id="2" creationId="{00000000-0000-0000-0000-000000000000}"/>
          </ac:spMkLst>
        </pc:spChg>
        <pc:spChg chg="add mod">
          <ac:chgData name="Ken Merrihew" userId="bcb7a1e886d99f07" providerId="LiveId" clId="{04D11955-B0C9-415E-84BD-CB6BDA1AF841}" dt="2017-10-20T19:03:47.436" v="2454" actId="1076"/>
          <ac:spMkLst>
            <pc:docMk/>
            <pc:sldMk cId="1271447682" sldId="271"/>
            <ac:spMk id="3" creationId="{697685A7-EFC1-4785-8CB1-EFB392B9EEF5}"/>
          </ac:spMkLst>
        </pc:spChg>
        <pc:spChg chg="add del mod">
          <ac:chgData name="Ken Merrihew" userId="bcb7a1e886d99f07" providerId="LiveId" clId="{04D11955-B0C9-415E-84BD-CB6BDA1AF841}" dt="2017-10-20T19:05:57.934" v="2523" actId="478"/>
          <ac:spMkLst>
            <pc:docMk/>
            <pc:sldMk cId="1271447682" sldId="271"/>
            <ac:spMk id="27" creationId="{CA53BB46-BF98-43ED-909C-EF15ACAC4972}"/>
          </ac:spMkLst>
        </pc:spChg>
        <pc:spChg chg="add mod">
          <ac:chgData name="Ken Merrihew" userId="bcb7a1e886d99f07" providerId="LiveId" clId="{04D11955-B0C9-415E-84BD-CB6BDA1AF841}" dt="2017-10-20T19:01:14.234" v="2391" actId="1037"/>
          <ac:spMkLst>
            <pc:docMk/>
            <pc:sldMk cId="1271447682" sldId="271"/>
            <ac:spMk id="56" creationId="{0CE14A9B-DC7E-4545-8AA4-01B5E0DE748A}"/>
          </ac:spMkLst>
        </pc:spChg>
        <pc:spChg chg="add del mod">
          <ac:chgData name="Ken Merrihew" userId="bcb7a1e886d99f07" providerId="LiveId" clId="{04D11955-B0C9-415E-84BD-CB6BDA1AF841}" dt="2017-10-20T19:04:06.712" v="2500" actId="478"/>
          <ac:spMkLst>
            <pc:docMk/>
            <pc:sldMk cId="1271447682" sldId="271"/>
            <ac:spMk id="62" creationId="{7DA13ABB-21EA-4519-8444-6AA1442CF58A}"/>
          </ac:spMkLst>
        </pc:spChg>
        <pc:spChg chg="add mod">
          <ac:chgData name="Ken Merrihew" userId="bcb7a1e886d99f07" providerId="LiveId" clId="{04D11955-B0C9-415E-84BD-CB6BDA1AF841}" dt="2017-10-20T19:03:59.542" v="2498" actId="1038"/>
          <ac:spMkLst>
            <pc:docMk/>
            <pc:sldMk cId="1271447682" sldId="271"/>
            <ac:spMk id="75" creationId="{6F097548-A34C-425F-B185-E23996723332}"/>
          </ac:spMkLst>
        </pc:spChg>
        <pc:spChg chg="add mod">
          <ac:chgData name="Ken Merrihew" userId="bcb7a1e886d99f07" providerId="LiveId" clId="{04D11955-B0C9-415E-84BD-CB6BDA1AF841}" dt="2017-10-20T19:04:17.885" v="2517" actId="1035"/>
          <ac:spMkLst>
            <pc:docMk/>
            <pc:sldMk cId="1271447682" sldId="271"/>
            <ac:spMk id="76" creationId="{C2C9F45A-F563-491D-B756-7C3E097A7557}"/>
          </ac:spMkLst>
        </pc:spChg>
        <pc:spChg chg="add mod">
          <ac:chgData name="Ken Merrihew" userId="bcb7a1e886d99f07" providerId="LiveId" clId="{04D11955-B0C9-415E-84BD-CB6BDA1AF841}" dt="2017-10-21T18:11:14.270" v="3743" actId="1038"/>
          <ac:spMkLst>
            <pc:docMk/>
            <pc:sldMk cId="1271447682" sldId="271"/>
            <ac:spMk id="77" creationId="{3E97B6D5-3954-4C11-B877-42175B639E13}"/>
          </ac:spMkLst>
        </pc:spChg>
        <pc:spChg chg="add mod">
          <ac:chgData name="Ken Merrihew" userId="bcb7a1e886d99f07" providerId="LiveId" clId="{04D11955-B0C9-415E-84BD-CB6BDA1AF841}" dt="2017-10-20T19:10:32.415" v="2578" actId="1076"/>
          <ac:spMkLst>
            <pc:docMk/>
            <pc:sldMk cId="1271447682" sldId="271"/>
            <ac:spMk id="78" creationId="{71B9EACC-9A77-4873-915C-9A7061281DCA}"/>
          </ac:spMkLst>
        </pc:spChg>
        <pc:spChg chg="mod">
          <ac:chgData name="Ken Merrihew" userId="bcb7a1e886d99f07" providerId="LiveId" clId="{04D11955-B0C9-415E-84BD-CB6BDA1AF841}" dt="2017-10-21T18:12:09.506" v="3751" actId="2696"/>
          <ac:spMkLst>
            <pc:docMk/>
            <pc:sldMk cId="1271447682" sldId="271"/>
            <ac:spMk id="82" creationId="{E8BC7BE4-BAC8-415C-A6BE-B5EEC14E2122}"/>
          </ac:spMkLst>
        </pc:spChg>
        <pc:grpChg chg="add mod">
          <ac:chgData name="Ken Merrihew" userId="bcb7a1e886d99f07" providerId="LiveId" clId="{04D11955-B0C9-415E-84BD-CB6BDA1AF841}" dt="2017-10-21T18:11:14.270" v="3743" actId="1038"/>
          <ac:grpSpMkLst>
            <pc:docMk/>
            <pc:sldMk cId="1271447682" sldId="271"/>
            <ac:grpSpMk id="23" creationId="{21C6E4D7-D4A1-4862-A3E9-4B8CADB81908}"/>
          </ac:grpSpMkLst>
        </pc:grpChg>
        <pc:grpChg chg="add mod">
          <ac:chgData name="Ken Merrihew" userId="bcb7a1e886d99f07" providerId="LiveId" clId="{04D11955-B0C9-415E-84BD-CB6BDA1AF841}" dt="2017-10-21T18:11:14.270" v="3743" actId="1038"/>
          <ac:grpSpMkLst>
            <pc:docMk/>
            <pc:sldMk cId="1271447682" sldId="271"/>
            <ac:grpSpMk id="28" creationId="{E3B15CD7-DA63-433E-A932-C748E68E9051}"/>
          </ac:grpSpMkLst>
        </pc:grpChg>
        <pc:grpChg chg="add mod">
          <ac:chgData name="Ken Merrihew" userId="bcb7a1e886d99f07" providerId="LiveId" clId="{04D11955-B0C9-415E-84BD-CB6BDA1AF841}" dt="2017-10-21T18:11:14.270" v="3743" actId="1038"/>
          <ac:grpSpMkLst>
            <pc:docMk/>
            <pc:sldMk cId="1271447682" sldId="271"/>
            <ac:grpSpMk id="31" creationId="{A24DD6D4-BD25-424D-A2F7-7C3D7CD3662C}"/>
          </ac:grpSpMkLst>
        </pc:grpChg>
        <pc:grpChg chg="add mod">
          <ac:chgData name="Ken Merrihew" userId="bcb7a1e886d99f07" providerId="LiveId" clId="{04D11955-B0C9-415E-84BD-CB6BDA1AF841}" dt="2017-10-21T18:11:14.270" v="3743" actId="1038"/>
          <ac:grpSpMkLst>
            <pc:docMk/>
            <pc:sldMk cId="1271447682" sldId="271"/>
            <ac:grpSpMk id="34" creationId="{29DD4601-5546-4C97-B1AF-796D472AA2ED}"/>
          </ac:grpSpMkLst>
        </pc:grpChg>
        <pc:grpChg chg="add del mod">
          <ac:chgData name="Ken Merrihew" userId="bcb7a1e886d99f07" providerId="LiveId" clId="{04D11955-B0C9-415E-84BD-CB6BDA1AF841}" dt="2017-10-20T19:02:38.222" v="2441" actId="478"/>
          <ac:grpSpMkLst>
            <pc:docMk/>
            <pc:sldMk cId="1271447682" sldId="271"/>
            <ac:grpSpMk id="37" creationId="{963D9A9E-F639-4E11-A7BA-2F16D5A8FE79}"/>
          </ac:grpSpMkLst>
        </pc:grpChg>
        <pc:grpChg chg="add mod">
          <ac:chgData name="Ken Merrihew" userId="bcb7a1e886d99f07" providerId="LiveId" clId="{04D11955-B0C9-415E-84BD-CB6BDA1AF841}" dt="2017-10-20T19:01:14.234" v="2391" actId="1037"/>
          <ac:grpSpMkLst>
            <pc:docMk/>
            <pc:sldMk cId="1271447682" sldId="271"/>
            <ac:grpSpMk id="40" creationId="{CD2B2942-A566-4D3A-A95D-EF3A7046703A}"/>
          </ac:grpSpMkLst>
        </pc:grpChg>
        <pc:grpChg chg="add mod">
          <ac:chgData name="Ken Merrihew" userId="bcb7a1e886d99f07" providerId="LiveId" clId="{04D11955-B0C9-415E-84BD-CB6BDA1AF841}" dt="2017-10-20T19:01:14.234" v="2391" actId="1037"/>
          <ac:grpSpMkLst>
            <pc:docMk/>
            <pc:sldMk cId="1271447682" sldId="271"/>
            <ac:grpSpMk id="44" creationId="{B7988685-4746-433F-A45D-C977F3D21744}"/>
          </ac:grpSpMkLst>
        </pc:grpChg>
        <pc:grpChg chg="add mod">
          <ac:chgData name="Ken Merrihew" userId="bcb7a1e886d99f07" providerId="LiveId" clId="{04D11955-B0C9-415E-84BD-CB6BDA1AF841}" dt="2017-10-20T19:01:14.234" v="2391" actId="1037"/>
          <ac:grpSpMkLst>
            <pc:docMk/>
            <pc:sldMk cId="1271447682" sldId="271"/>
            <ac:grpSpMk id="47" creationId="{BA168AE5-07D2-4904-8AAA-BED8DB0A667D}"/>
          </ac:grpSpMkLst>
        </pc:grpChg>
        <pc:grpChg chg="add mod">
          <ac:chgData name="Ken Merrihew" userId="bcb7a1e886d99f07" providerId="LiveId" clId="{04D11955-B0C9-415E-84BD-CB6BDA1AF841}" dt="2017-10-20T19:07:48.902" v="2548" actId="1076"/>
          <ac:grpSpMkLst>
            <pc:docMk/>
            <pc:sldMk cId="1271447682" sldId="271"/>
            <ac:grpSpMk id="50" creationId="{78B1D5D4-A9FC-4AA0-93CE-8C0F9D64049A}"/>
          </ac:grpSpMkLst>
        </pc:grpChg>
        <pc:grpChg chg="add mod">
          <ac:chgData name="Ken Merrihew" userId="bcb7a1e886d99f07" providerId="LiveId" clId="{04D11955-B0C9-415E-84BD-CB6BDA1AF841}" dt="2017-10-20T19:07:46.425" v="2547" actId="1076"/>
          <ac:grpSpMkLst>
            <pc:docMk/>
            <pc:sldMk cId="1271447682" sldId="271"/>
            <ac:grpSpMk id="53" creationId="{C63DB4AD-9B2F-4290-9DE2-2A791BC33969}"/>
          </ac:grpSpMkLst>
        </pc:grpChg>
        <pc:grpChg chg="add mod">
          <ac:chgData name="Ken Merrihew" userId="bcb7a1e886d99f07" providerId="LiveId" clId="{04D11955-B0C9-415E-84BD-CB6BDA1AF841}" dt="2017-10-20T19:03:02.238" v="2443" actId="1076"/>
          <ac:grpSpMkLst>
            <pc:docMk/>
            <pc:sldMk cId="1271447682" sldId="271"/>
            <ac:grpSpMk id="57" creationId="{2F605C95-B8BC-440A-AB6D-19BE4CA223AC}"/>
          </ac:grpSpMkLst>
        </pc:grpChg>
        <pc:grpChg chg="add mod">
          <ac:chgData name="Ken Merrihew" userId="bcb7a1e886d99f07" providerId="LiveId" clId="{04D11955-B0C9-415E-84BD-CB6BDA1AF841}" dt="2017-10-20T19:03:02.238" v="2443" actId="1076"/>
          <ac:grpSpMkLst>
            <pc:docMk/>
            <pc:sldMk cId="1271447682" sldId="271"/>
            <ac:grpSpMk id="63" creationId="{D71010FA-51B8-42F7-B06D-B4FBC1A175CC}"/>
          </ac:grpSpMkLst>
        </pc:grpChg>
        <pc:grpChg chg="add mod">
          <ac:chgData name="Ken Merrihew" userId="bcb7a1e886d99f07" providerId="LiveId" clId="{04D11955-B0C9-415E-84BD-CB6BDA1AF841}" dt="2017-10-20T19:03:02.238" v="2443" actId="1076"/>
          <ac:grpSpMkLst>
            <pc:docMk/>
            <pc:sldMk cId="1271447682" sldId="271"/>
            <ac:grpSpMk id="66" creationId="{640236DB-547D-4E8E-ABF1-E823E630EE25}"/>
          </ac:grpSpMkLst>
        </pc:grpChg>
        <pc:grpChg chg="add mod">
          <ac:chgData name="Ken Merrihew" userId="bcb7a1e886d99f07" providerId="LiveId" clId="{04D11955-B0C9-415E-84BD-CB6BDA1AF841}" dt="2017-10-20T19:05:04.784" v="2522" actId="1076"/>
          <ac:grpSpMkLst>
            <pc:docMk/>
            <pc:sldMk cId="1271447682" sldId="271"/>
            <ac:grpSpMk id="69" creationId="{D79C9BFF-28E2-49B9-A786-C01A1EF97E53}"/>
          </ac:grpSpMkLst>
        </pc:grpChg>
        <pc:grpChg chg="add mod">
          <ac:chgData name="Ken Merrihew" userId="bcb7a1e886d99f07" providerId="LiveId" clId="{04D11955-B0C9-415E-84BD-CB6BDA1AF841}" dt="2017-10-20T19:05:01.574" v="2521" actId="1076"/>
          <ac:grpSpMkLst>
            <pc:docMk/>
            <pc:sldMk cId="1271447682" sldId="271"/>
            <ac:grpSpMk id="72" creationId="{D9418D80-A533-4413-996A-A81585852ECD}"/>
          </ac:grpSpMkLst>
        </pc:grpChg>
        <pc:grpChg chg="add mod">
          <ac:chgData name="Ken Merrihew" userId="bcb7a1e886d99f07" providerId="LiveId" clId="{04D11955-B0C9-415E-84BD-CB6BDA1AF841}" dt="2017-10-21T18:12:09.506" v="3751" actId="2696"/>
          <ac:grpSpMkLst>
            <pc:docMk/>
            <pc:sldMk cId="1271447682" sldId="271"/>
            <ac:grpSpMk id="81" creationId="{3816C4C9-F478-4685-99F3-EDC88D9F7157}"/>
          </ac:grpSpMkLst>
        </pc:grpChg>
        <pc:cxnChg chg="add mod">
          <ac:chgData name="Ken Merrihew" userId="bcb7a1e886d99f07" providerId="LiveId" clId="{04D11955-B0C9-415E-84BD-CB6BDA1AF841}" dt="2017-10-21T18:11:14.270" v="3743" actId="1038"/>
          <ac:cxnSpMkLst>
            <pc:docMk/>
            <pc:sldMk cId="1271447682" sldId="271"/>
            <ac:cxnSpMk id="26" creationId="{9D726AF0-53D8-448D-A680-B0E12BBCD3C7}"/>
          </ac:cxnSpMkLst>
        </pc:cxnChg>
        <pc:cxnChg chg="add mod">
          <ac:chgData name="Ken Merrihew" userId="bcb7a1e886d99f07" providerId="LiveId" clId="{04D11955-B0C9-415E-84BD-CB6BDA1AF841}" dt="2017-10-20T19:01:14.234" v="2391" actId="1037"/>
          <ac:cxnSpMkLst>
            <pc:docMk/>
            <pc:sldMk cId="1271447682" sldId="271"/>
            <ac:cxnSpMk id="43" creationId="{0BD5D7C5-75B3-4135-AE46-9315C10CFCF7}"/>
          </ac:cxnSpMkLst>
        </pc:cxnChg>
        <pc:cxnChg chg="add del mod">
          <ac:chgData name="Ken Merrihew" userId="bcb7a1e886d99f07" providerId="LiveId" clId="{04D11955-B0C9-415E-84BD-CB6BDA1AF841}" dt="2017-10-20T19:03:39.987" v="2453" actId="478"/>
          <ac:cxnSpMkLst>
            <pc:docMk/>
            <pc:sldMk cId="1271447682" sldId="271"/>
            <ac:cxnSpMk id="60" creationId="{FAE04476-B627-4B57-817E-D5C2640D9241}"/>
          </ac:cxnSpMkLst>
        </pc:cxnChg>
        <pc:cxnChg chg="add del mod">
          <ac:chgData name="Ken Merrihew" userId="bcb7a1e886d99f07" providerId="LiveId" clId="{04D11955-B0C9-415E-84BD-CB6BDA1AF841}" dt="2017-10-20T19:03:36.990" v="2452" actId="478"/>
          <ac:cxnSpMkLst>
            <pc:docMk/>
            <pc:sldMk cId="1271447682" sldId="271"/>
            <ac:cxnSpMk id="61" creationId="{7C928455-BFFE-4730-A7EA-7AD0C47294D7}"/>
          </ac:cxnSpMkLst>
        </pc:cxnChg>
      </pc:sldChg>
      <pc:sldChg chg="addSp delSp modSp add modAnim">
        <pc:chgData name="Ken Merrihew" userId="bcb7a1e886d99f07" providerId="LiveId" clId="{04D11955-B0C9-415E-84BD-CB6BDA1AF841}" dt="2017-10-21T18:13:27.237" v="3781" actId="1038"/>
        <pc:sldMkLst>
          <pc:docMk/>
          <pc:sldMk cId="1110341829" sldId="272"/>
        </pc:sldMkLst>
        <pc:spChg chg="mod">
          <ac:chgData name="Ken Merrihew" userId="bcb7a1e886d99f07" providerId="LiveId" clId="{04D11955-B0C9-415E-84BD-CB6BDA1AF841}" dt="2017-10-20T01:40:24.841" v="626" actId="947"/>
          <ac:spMkLst>
            <pc:docMk/>
            <pc:sldMk cId="1110341829" sldId="272"/>
            <ac:spMk id="2" creationId="{00000000-0000-0000-0000-000000000000}"/>
          </ac:spMkLst>
        </pc:spChg>
        <pc:spChg chg="add mod">
          <ac:chgData name="Ken Merrihew" userId="bcb7a1e886d99f07" providerId="LiveId" clId="{04D11955-B0C9-415E-84BD-CB6BDA1AF841}" dt="2017-10-20T01:41:24.585" v="700" actId="1035"/>
          <ac:spMkLst>
            <pc:docMk/>
            <pc:sldMk cId="1110341829" sldId="272"/>
            <ac:spMk id="23" creationId="{B7AA3A3E-3BDD-4471-A1BC-67C7610BF6EC}"/>
          </ac:spMkLst>
        </pc:spChg>
        <pc:spChg chg="add mod">
          <ac:chgData name="Ken Merrihew" userId="bcb7a1e886d99f07" providerId="LiveId" clId="{04D11955-B0C9-415E-84BD-CB6BDA1AF841}" dt="2017-10-20T19:12:09.759" v="2627" actId="1037"/>
          <ac:spMkLst>
            <pc:docMk/>
            <pc:sldMk cId="1110341829" sldId="272"/>
            <ac:spMk id="28" creationId="{605C4210-F793-46C8-B37F-121A84330F0C}"/>
          </ac:spMkLst>
        </pc:spChg>
        <pc:spChg chg="add del mod topLvl">
          <ac:chgData name="Ken Merrihew" userId="bcb7a1e886d99f07" providerId="LiveId" clId="{04D11955-B0C9-415E-84BD-CB6BDA1AF841}" dt="2017-10-20T19:14:39.888" v="2698" actId="478"/>
          <ac:spMkLst>
            <pc:docMk/>
            <pc:sldMk cId="1110341829" sldId="272"/>
            <ac:spMk id="57" creationId="{F7130D74-8629-46FA-822E-73286352B5D7}"/>
          </ac:spMkLst>
        </pc:spChg>
        <pc:spChg chg="add mod">
          <ac:chgData name="Ken Merrihew" userId="bcb7a1e886d99f07" providerId="LiveId" clId="{04D11955-B0C9-415E-84BD-CB6BDA1AF841}" dt="2017-10-21T18:13:27.237" v="3781" actId="1038"/>
          <ac:spMkLst>
            <pc:docMk/>
            <pc:sldMk cId="1110341829" sldId="272"/>
            <ac:spMk id="58" creationId="{1E5B1B16-34CC-404A-915B-1F0F6AE92185}"/>
          </ac:spMkLst>
        </pc:spChg>
        <pc:spChg chg="add mod">
          <ac:chgData name="Ken Merrihew" userId="bcb7a1e886d99f07" providerId="LiveId" clId="{04D11955-B0C9-415E-84BD-CB6BDA1AF841}" dt="2017-10-21T18:13:27.237" v="3781" actId="1038"/>
          <ac:spMkLst>
            <pc:docMk/>
            <pc:sldMk cId="1110341829" sldId="272"/>
            <ac:spMk id="59" creationId="{8CE72EE5-D088-4E80-B6B3-B267E8912C99}"/>
          </ac:spMkLst>
        </pc:spChg>
        <pc:grpChg chg="add del mod">
          <ac:chgData name="Ken Merrihew" userId="bcb7a1e886d99f07" providerId="LiveId" clId="{04D11955-B0C9-415E-84BD-CB6BDA1AF841}" dt="2017-10-20T19:14:10.044" v="2633" actId="1038"/>
          <ac:grpSpMkLst>
            <pc:docMk/>
            <pc:sldMk cId="1110341829" sldId="272"/>
            <ac:grpSpMk id="3" creationId="{FFB51D11-4D24-4954-8812-98C98EA29110}"/>
          </ac:grpSpMkLst>
        </pc:grpChg>
        <pc:grpChg chg="add mod">
          <ac:chgData name="Ken Merrihew" userId="bcb7a1e886d99f07" providerId="LiveId" clId="{04D11955-B0C9-415E-84BD-CB6BDA1AF841}" dt="2017-10-20T19:12:09.759" v="2627" actId="1037"/>
          <ac:grpSpMkLst>
            <pc:docMk/>
            <pc:sldMk cId="1110341829" sldId="272"/>
            <ac:grpSpMk id="24" creationId="{56D840D8-1DE5-43D6-83EC-3390B9A97D0B}"/>
          </ac:grpSpMkLst>
        </pc:grpChg>
        <pc:grpChg chg="add mod">
          <ac:chgData name="Ken Merrihew" userId="bcb7a1e886d99f07" providerId="LiveId" clId="{04D11955-B0C9-415E-84BD-CB6BDA1AF841}" dt="2017-10-20T19:12:09.759" v="2627" actId="1037"/>
          <ac:grpSpMkLst>
            <pc:docMk/>
            <pc:sldMk cId="1110341829" sldId="272"/>
            <ac:grpSpMk id="29" creationId="{BAC9F7A3-6689-47AC-B107-6B55081CD7AB}"/>
          </ac:grpSpMkLst>
        </pc:grpChg>
        <pc:grpChg chg="add mod">
          <ac:chgData name="Ken Merrihew" userId="bcb7a1e886d99f07" providerId="LiveId" clId="{04D11955-B0C9-415E-84BD-CB6BDA1AF841}" dt="2017-10-20T19:12:09.759" v="2627" actId="1037"/>
          <ac:grpSpMkLst>
            <pc:docMk/>
            <pc:sldMk cId="1110341829" sldId="272"/>
            <ac:grpSpMk id="32" creationId="{FC51B0EB-34B7-40DA-9B96-831EF5251EEA}"/>
          </ac:grpSpMkLst>
        </pc:grpChg>
        <pc:grpChg chg="add mod">
          <ac:chgData name="Ken Merrihew" userId="bcb7a1e886d99f07" providerId="LiveId" clId="{04D11955-B0C9-415E-84BD-CB6BDA1AF841}" dt="2017-10-20T19:12:09.759" v="2627" actId="1037"/>
          <ac:grpSpMkLst>
            <pc:docMk/>
            <pc:sldMk cId="1110341829" sldId="272"/>
            <ac:grpSpMk id="35" creationId="{97D1F446-FF58-47F7-BD37-E4CE4FB68AD6}"/>
          </ac:grpSpMkLst>
        </pc:grpChg>
        <pc:grpChg chg="add mod">
          <ac:chgData name="Ken Merrihew" userId="bcb7a1e886d99f07" providerId="LiveId" clId="{04D11955-B0C9-415E-84BD-CB6BDA1AF841}" dt="2017-10-20T19:12:09.759" v="2627" actId="1037"/>
          <ac:grpSpMkLst>
            <pc:docMk/>
            <pc:sldMk cId="1110341829" sldId="272"/>
            <ac:grpSpMk id="38" creationId="{1E34C9C5-3ADA-4DB5-BFAC-25C924FE2575}"/>
          </ac:grpSpMkLst>
        </pc:grpChg>
        <pc:grpChg chg="add mod topLvl">
          <ac:chgData name="Ken Merrihew" userId="bcb7a1e886d99f07" providerId="LiveId" clId="{04D11955-B0C9-415E-84BD-CB6BDA1AF841}" dt="2017-10-21T18:13:27.237" v="3781" actId="1038"/>
          <ac:grpSpMkLst>
            <pc:docMk/>
            <pc:sldMk cId="1110341829" sldId="272"/>
            <ac:grpSpMk id="41" creationId="{97D0A41B-C7EC-4021-A2D0-64CF1DD1C522}"/>
          </ac:grpSpMkLst>
        </pc:grpChg>
        <pc:grpChg chg="add mod topLvl">
          <ac:chgData name="Ken Merrihew" userId="bcb7a1e886d99f07" providerId="LiveId" clId="{04D11955-B0C9-415E-84BD-CB6BDA1AF841}" dt="2017-10-21T18:13:27.237" v="3781" actId="1038"/>
          <ac:grpSpMkLst>
            <pc:docMk/>
            <pc:sldMk cId="1110341829" sldId="272"/>
            <ac:grpSpMk id="45" creationId="{64A1965F-1572-46B4-A7A2-43301B848990}"/>
          </ac:grpSpMkLst>
        </pc:grpChg>
        <pc:grpChg chg="add mod topLvl">
          <ac:chgData name="Ken Merrihew" userId="bcb7a1e886d99f07" providerId="LiveId" clId="{04D11955-B0C9-415E-84BD-CB6BDA1AF841}" dt="2017-10-21T18:13:27.237" v="3781" actId="1038"/>
          <ac:grpSpMkLst>
            <pc:docMk/>
            <pc:sldMk cId="1110341829" sldId="272"/>
            <ac:grpSpMk id="48" creationId="{867D9955-7EA5-4C20-8F0B-5536B32983CC}"/>
          </ac:grpSpMkLst>
        </pc:grpChg>
        <pc:grpChg chg="add mod topLvl">
          <ac:chgData name="Ken Merrihew" userId="bcb7a1e886d99f07" providerId="LiveId" clId="{04D11955-B0C9-415E-84BD-CB6BDA1AF841}" dt="2017-10-21T18:13:27.237" v="3781" actId="1038"/>
          <ac:grpSpMkLst>
            <pc:docMk/>
            <pc:sldMk cId="1110341829" sldId="272"/>
            <ac:grpSpMk id="51" creationId="{5B398594-4043-4AA7-956D-734530E0804F}"/>
          </ac:grpSpMkLst>
        </pc:grpChg>
        <pc:grpChg chg="add mod topLvl">
          <ac:chgData name="Ken Merrihew" userId="bcb7a1e886d99f07" providerId="LiveId" clId="{04D11955-B0C9-415E-84BD-CB6BDA1AF841}" dt="2017-10-21T18:13:27.237" v="3781" actId="1038"/>
          <ac:grpSpMkLst>
            <pc:docMk/>
            <pc:sldMk cId="1110341829" sldId="272"/>
            <ac:grpSpMk id="54" creationId="{27A5B1B1-DA46-4071-B542-A5332AAA9717}"/>
          </ac:grpSpMkLst>
        </pc:grpChg>
        <pc:cxnChg chg="add mod">
          <ac:chgData name="Ken Merrihew" userId="bcb7a1e886d99f07" providerId="LiveId" clId="{04D11955-B0C9-415E-84BD-CB6BDA1AF841}" dt="2017-10-20T19:12:09.759" v="2627" actId="1037"/>
          <ac:cxnSpMkLst>
            <pc:docMk/>
            <pc:sldMk cId="1110341829" sldId="272"/>
            <ac:cxnSpMk id="27" creationId="{497402E0-CF9C-4377-ACA9-A6EC0A806CA6}"/>
          </ac:cxnSpMkLst>
        </pc:cxnChg>
        <pc:cxnChg chg="add del mod topLvl">
          <ac:chgData name="Ken Merrihew" userId="bcb7a1e886d99f07" providerId="LiveId" clId="{04D11955-B0C9-415E-84BD-CB6BDA1AF841}" dt="2017-10-20T19:14:14.738" v="2634" actId="478"/>
          <ac:cxnSpMkLst>
            <pc:docMk/>
            <pc:sldMk cId="1110341829" sldId="272"/>
            <ac:cxnSpMk id="44" creationId="{C55BD60E-9A87-4DD5-98EA-EF85D94A50F5}"/>
          </ac:cxnSpMkLst>
        </pc:cxnChg>
      </pc:sldChg>
      <pc:sldChg chg="addSp modSp add modAnim">
        <pc:chgData name="Ken Merrihew" userId="bcb7a1e886d99f07" providerId="LiveId" clId="{04D11955-B0C9-415E-84BD-CB6BDA1AF841}" dt="2017-10-21T18:16:07.833" v="3958" actId="2696"/>
        <pc:sldMkLst>
          <pc:docMk/>
          <pc:sldMk cId="721982710" sldId="273"/>
        </pc:sldMkLst>
        <pc:spChg chg="mod">
          <ac:chgData name="Ken Merrihew" userId="bcb7a1e886d99f07" providerId="LiveId" clId="{04D11955-B0C9-415E-84BD-CB6BDA1AF841}" dt="2017-10-20T13:08:01.329" v="713" actId="947"/>
          <ac:spMkLst>
            <pc:docMk/>
            <pc:sldMk cId="721982710" sldId="273"/>
            <ac:spMk id="2" creationId="{00000000-0000-0000-0000-000000000000}"/>
          </ac:spMkLst>
        </pc:spChg>
        <pc:spChg chg="mod">
          <ac:chgData name="Ken Merrihew" userId="bcb7a1e886d99f07" providerId="LiveId" clId="{04D11955-B0C9-415E-84BD-CB6BDA1AF841}" dt="2017-10-20T13:07:40.569" v="709" actId="2696"/>
          <ac:spMkLst>
            <pc:docMk/>
            <pc:sldMk cId="721982710" sldId="273"/>
            <ac:spMk id="23" creationId="{B7AA3A3E-3BDD-4471-A1BC-67C7610BF6EC}"/>
          </ac:spMkLst>
        </pc:spChg>
        <pc:spChg chg="add mod">
          <ac:chgData name="Ken Merrihew" userId="bcb7a1e886d99f07" providerId="LiveId" clId="{04D11955-B0C9-415E-84BD-CB6BDA1AF841}" dt="2017-10-21T18:14:49.464" v="3812" actId="1037"/>
          <ac:spMkLst>
            <pc:docMk/>
            <pc:sldMk cId="721982710" sldId="273"/>
            <ac:spMk id="52" creationId="{3EB9546E-AC47-494A-8AC7-996CFF91E049}"/>
          </ac:spMkLst>
        </pc:spChg>
        <pc:spChg chg="add mod">
          <ac:chgData name="Ken Merrihew" userId="bcb7a1e886d99f07" providerId="LiveId" clId="{04D11955-B0C9-415E-84BD-CB6BDA1AF841}" dt="2017-10-21T18:14:49.464" v="3812" actId="1037"/>
          <ac:spMkLst>
            <pc:docMk/>
            <pc:sldMk cId="721982710" sldId="273"/>
            <ac:spMk id="53" creationId="{14DA1DC5-19DC-4B64-8EB0-01FF89ED0738}"/>
          </ac:spMkLst>
        </pc:spChg>
        <pc:spChg chg="add mod">
          <ac:chgData name="Ken Merrihew" userId="bcb7a1e886d99f07" providerId="LiveId" clId="{04D11955-B0C9-415E-84BD-CB6BDA1AF841}" dt="2017-10-21T18:14:49.464" v="3812" actId="1037"/>
          <ac:spMkLst>
            <pc:docMk/>
            <pc:sldMk cId="721982710" sldId="273"/>
            <ac:spMk id="54" creationId="{5C44CFB7-B3CD-460A-92EF-7AB0ED03719E}"/>
          </ac:spMkLst>
        </pc:spChg>
        <pc:spChg chg="add mod">
          <ac:chgData name="Ken Merrihew" userId="bcb7a1e886d99f07" providerId="LiveId" clId="{04D11955-B0C9-415E-84BD-CB6BDA1AF841}" dt="2017-10-21T18:15:16.372" v="3869" actId="1038"/>
          <ac:spMkLst>
            <pc:docMk/>
            <pc:sldMk cId="721982710" sldId="273"/>
            <ac:spMk id="55" creationId="{1BE4995C-5FDC-4B45-81CF-808B2A6DD024}"/>
          </ac:spMkLst>
        </pc:spChg>
        <pc:grpChg chg="add mod">
          <ac:chgData name="Ken Merrihew" userId="bcb7a1e886d99f07" providerId="LiveId" clId="{04D11955-B0C9-415E-84BD-CB6BDA1AF841}" dt="2017-10-21T18:14:17.857" v="3783" actId="1076"/>
          <ac:grpSpMkLst>
            <pc:docMk/>
            <pc:sldMk cId="721982710" sldId="273"/>
            <ac:grpSpMk id="24" creationId="{E3EA3FED-5615-432E-A71F-081F636B9AB7}"/>
          </ac:grpSpMkLst>
        </pc:grpChg>
        <pc:grpChg chg="add mod">
          <ac:chgData name="Ken Merrihew" userId="bcb7a1e886d99f07" providerId="LiveId" clId="{04D11955-B0C9-415E-84BD-CB6BDA1AF841}" dt="2017-10-20T19:17:00.275" v="2901" actId="1038"/>
          <ac:grpSpMkLst>
            <pc:docMk/>
            <pc:sldMk cId="721982710" sldId="273"/>
            <ac:grpSpMk id="28" creationId="{9EB30DB3-D0D2-4A5D-9DC6-BEBB5F6A75A0}"/>
          </ac:grpSpMkLst>
        </pc:grpChg>
        <pc:grpChg chg="add mod">
          <ac:chgData name="Ken Merrihew" userId="bcb7a1e886d99f07" providerId="LiveId" clId="{04D11955-B0C9-415E-84BD-CB6BDA1AF841}" dt="2017-10-20T19:17:00.275" v="2901" actId="1038"/>
          <ac:grpSpMkLst>
            <pc:docMk/>
            <pc:sldMk cId="721982710" sldId="273"/>
            <ac:grpSpMk id="31" creationId="{B287519E-F6B9-4B21-895D-25877FF600FA}"/>
          </ac:grpSpMkLst>
        </pc:grpChg>
        <pc:grpChg chg="add mod">
          <ac:chgData name="Ken Merrihew" userId="bcb7a1e886d99f07" providerId="LiveId" clId="{04D11955-B0C9-415E-84BD-CB6BDA1AF841}" dt="2017-10-20T19:17:00.275" v="2901" actId="1038"/>
          <ac:grpSpMkLst>
            <pc:docMk/>
            <pc:sldMk cId="721982710" sldId="273"/>
            <ac:grpSpMk id="34" creationId="{61F7F35B-0CF3-4B05-B6D1-16983CF3D778}"/>
          </ac:grpSpMkLst>
        </pc:grpChg>
        <pc:grpChg chg="add mod">
          <ac:chgData name="Ken Merrihew" userId="bcb7a1e886d99f07" providerId="LiveId" clId="{04D11955-B0C9-415E-84BD-CB6BDA1AF841}" dt="2017-10-21T18:14:49.464" v="3812" actId="1037"/>
          <ac:grpSpMkLst>
            <pc:docMk/>
            <pc:sldMk cId="721982710" sldId="273"/>
            <ac:grpSpMk id="37" creationId="{D5AABE96-6CF0-48B0-A82B-703AAEEA7AD1}"/>
          </ac:grpSpMkLst>
        </pc:grpChg>
        <pc:grpChg chg="add mod">
          <ac:chgData name="Ken Merrihew" userId="bcb7a1e886d99f07" providerId="LiveId" clId="{04D11955-B0C9-415E-84BD-CB6BDA1AF841}" dt="2017-10-20T19:17:00.275" v="2901" actId="1038"/>
          <ac:grpSpMkLst>
            <pc:docMk/>
            <pc:sldMk cId="721982710" sldId="273"/>
            <ac:grpSpMk id="40" creationId="{6E381F7D-31AA-4293-812D-563E9CEBA4EF}"/>
          </ac:grpSpMkLst>
        </pc:grpChg>
        <pc:grpChg chg="add mod">
          <ac:chgData name="Ken Merrihew" userId="bcb7a1e886d99f07" providerId="LiveId" clId="{04D11955-B0C9-415E-84BD-CB6BDA1AF841}" dt="2017-10-21T18:15:47.070" v="3956" actId="1076"/>
          <ac:grpSpMkLst>
            <pc:docMk/>
            <pc:sldMk cId="721982710" sldId="273"/>
            <ac:grpSpMk id="43" creationId="{3FBDB8E3-EC42-45FE-9DFF-ADF3C80070E4}"/>
          </ac:grpSpMkLst>
        </pc:grpChg>
        <pc:grpChg chg="add mod">
          <ac:chgData name="Ken Merrihew" userId="bcb7a1e886d99f07" providerId="LiveId" clId="{04D11955-B0C9-415E-84BD-CB6BDA1AF841}" dt="2017-10-21T18:14:49.464" v="3812" actId="1037"/>
          <ac:grpSpMkLst>
            <pc:docMk/>
            <pc:sldMk cId="721982710" sldId="273"/>
            <ac:grpSpMk id="46" creationId="{DFDCCEE8-1DD8-4AD5-A4BE-46540420878C}"/>
          </ac:grpSpMkLst>
        </pc:grpChg>
        <pc:grpChg chg="add mod">
          <ac:chgData name="Ken Merrihew" userId="bcb7a1e886d99f07" providerId="LiveId" clId="{04D11955-B0C9-415E-84BD-CB6BDA1AF841}" dt="2017-10-21T18:15:52.370" v="3957" actId="688"/>
          <ac:grpSpMkLst>
            <pc:docMk/>
            <pc:sldMk cId="721982710" sldId="273"/>
            <ac:grpSpMk id="49" creationId="{6D3DA466-9049-47CC-8504-F9D1DA835B32}"/>
          </ac:grpSpMkLst>
        </pc:grpChg>
        <pc:grpChg chg="add mod">
          <ac:chgData name="Ken Merrihew" userId="bcb7a1e886d99f07" providerId="LiveId" clId="{04D11955-B0C9-415E-84BD-CB6BDA1AF841}" dt="2017-10-21T18:15:41.183" v="3955" actId="1038"/>
          <ac:grpSpMkLst>
            <pc:docMk/>
            <pc:sldMk cId="721982710" sldId="273"/>
            <ac:grpSpMk id="56" creationId="{0B2EC12F-0013-4E69-BE29-EF692987D976}"/>
          </ac:grpSpMkLst>
        </pc:grpChg>
        <pc:cxnChg chg="add mod">
          <ac:chgData name="Ken Merrihew" userId="bcb7a1e886d99f07" providerId="LiveId" clId="{04D11955-B0C9-415E-84BD-CB6BDA1AF841}" dt="2017-10-21T18:15:19.436" v="3873" actId="1038"/>
          <ac:cxnSpMkLst>
            <pc:docMk/>
            <pc:sldMk cId="721982710" sldId="273"/>
            <ac:cxnSpMk id="27" creationId="{2642686E-7226-4FDB-81C7-F00D2A916D4D}"/>
          </ac:cxnSpMkLst>
        </pc:cxnChg>
      </pc:sldChg>
      <pc:sldChg chg="addSp delSp modSp add addAnim delAnim modAnim">
        <pc:chgData name="Ken Merrihew" userId="bcb7a1e886d99f07" providerId="LiveId" clId="{04D11955-B0C9-415E-84BD-CB6BDA1AF841}" dt="2017-10-20T19:33:00.591" v="3002" actId="2696"/>
        <pc:sldMkLst>
          <pc:docMk/>
          <pc:sldMk cId="2850151778" sldId="274"/>
        </pc:sldMkLst>
        <pc:spChg chg="mod">
          <ac:chgData name="Ken Merrihew" userId="bcb7a1e886d99f07" providerId="LiveId" clId="{04D11955-B0C9-415E-84BD-CB6BDA1AF841}" dt="2017-10-20T13:10:12.814" v="727" actId="947"/>
          <ac:spMkLst>
            <pc:docMk/>
            <pc:sldMk cId="2850151778" sldId="274"/>
            <ac:spMk id="2" creationId="{00000000-0000-0000-0000-000000000000}"/>
          </ac:spMkLst>
        </pc:spChg>
        <pc:spChg chg="del">
          <ac:chgData name="Ken Merrihew" userId="bcb7a1e886d99f07" providerId="LiveId" clId="{04D11955-B0C9-415E-84BD-CB6BDA1AF841}" dt="2017-10-20T13:09:42.080" v="717" actId="478"/>
          <ac:spMkLst>
            <pc:docMk/>
            <pc:sldMk cId="2850151778" sldId="274"/>
            <ac:spMk id="23" creationId="{B7AA3A3E-3BDD-4471-A1BC-67C7610BF6EC}"/>
          </ac:spMkLst>
        </pc:spChg>
        <pc:spChg chg="add mod">
          <ac:chgData name="Ken Merrihew" userId="bcb7a1e886d99f07" providerId="LiveId" clId="{04D11955-B0C9-415E-84BD-CB6BDA1AF841}" dt="2017-10-20T19:18:08.986" v="2907" actId="2696"/>
          <ac:spMkLst>
            <pc:docMk/>
            <pc:sldMk cId="2850151778" sldId="274"/>
            <ac:spMk id="39" creationId="{D25D5CF4-B7D9-45DE-8CA3-714A27C50A4B}"/>
          </ac:spMkLst>
        </pc:spChg>
        <pc:spChg chg="add mod">
          <ac:chgData name="Ken Merrihew" userId="bcb7a1e886d99f07" providerId="LiveId" clId="{04D11955-B0C9-415E-84BD-CB6BDA1AF841}" dt="2017-10-20T19:18:08.986" v="2907" actId="2696"/>
          <ac:spMkLst>
            <pc:docMk/>
            <pc:sldMk cId="2850151778" sldId="274"/>
            <ac:spMk id="40" creationId="{9D2E5B7D-43B8-445A-9C79-A55C5004ADBA}"/>
          </ac:spMkLst>
        </pc:spChg>
        <pc:spChg chg="add del">
          <ac:chgData name="Ken Merrihew" userId="bcb7a1e886d99f07" providerId="LiveId" clId="{04D11955-B0C9-415E-84BD-CB6BDA1AF841}" dt="2017-10-20T19:17:42.307" v="2903" actId="478"/>
          <ac:spMkLst>
            <pc:docMk/>
            <pc:sldMk cId="2850151778" sldId="274"/>
            <ac:spMk id="41" creationId="{3EFAA2DD-6BC6-41AE-91B2-363748E5F0D8}"/>
          </ac:spMkLst>
        </pc:spChg>
        <pc:spChg chg="add mod">
          <ac:chgData name="Ken Merrihew" userId="bcb7a1e886d99f07" providerId="LiveId" clId="{04D11955-B0C9-415E-84BD-CB6BDA1AF841}" dt="2017-10-20T19:18:08.986" v="2907" actId="2696"/>
          <ac:spMkLst>
            <pc:docMk/>
            <pc:sldMk cId="2850151778" sldId="274"/>
            <ac:spMk id="42" creationId="{FCEF441B-71C9-4623-9A67-5F8694628673}"/>
          </ac:spMkLst>
        </pc:spChg>
        <pc:grpChg chg="add mod">
          <ac:chgData name="Ken Merrihew" userId="bcb7a1e886d99f07" providerId="LiveId" clId="{04D11955-B0C9-415E-84BD-CB6BDA1AF841}" dt="2017-10-20T19:22:12.942" v="2931" actId="14100"/>
          <ac:grpSpMkLst>
            <pc:docMk/>
            <pc:sldMk cId="2850151778" sldId="274"/>
            <ac:grpSpMk id="3" creationId="{C6DF2DF4-2B76-4BC6-ADA1-4C7D77F1C7A9}"/>
          </ac:grpSpMkLst>
        </pc:grpChg>
        <pc:grpChg chg="add mod">
          <ac:chgData name="Ken Merrihew" userId="bcb7a1e886d99f07" providerId="LiveId" clId="{04D11955-B0C9-415E-84BD-CB6BDA1AF841}" dt="2017-10-20T19:18:08.986" v="2907" actId="2696"/>
          <ac:grpSpMkLst>
            <pc:docMk/>
            <pc:sldMk cId="2850151778" sldId="274"/>
            <ac:grpSpMk id="24" creationId="{A33E5FF2-E726-46AC-9BCB-A34B28F50C10}"/>
          </ac:grpSpMkLst>
        </pc:grpChg>
        <pc:grpChg chg="add mod">
          <ac:chgData name="Ken Merrihew" userId="bcb7a1e886d99f07" providerId="LiveId" clId="{04D11955-B0C9-415E-84BD-CB6BDA1AF841}" dt="2017-10-20T19:18:08.986" v="2907" actId="2696"/>
          <ac:grpSpMkLst>
            <pc:docMk/>
            <pc:sldMk cId="2850151778" sldId="274"/>
            <ac:grpSpMk id="27" creationId="{E9310B5A-6878-4745-AFE8-63C6A78D63B8}"/>
          </ac:grpSpMkLst>
        </pc:grpChg>
        <pc:grpChg chg="add mod">
          <ac:chgData name="Ken Merrihew" userId="bcb7a1e886d99f07" providerId="LiveId" clId="{04D11955-B0C9-415E-84BD-CB6BDA1AF841}" dt="2017-10-20T19:18:08.986" v="2907" actId="2696"/>
          <ac:grpSpMkLst>
            <pc:docMk/>
            <pc:sldMk cId="2850151778" sldId="274"/>
            <ac:grpSpMk id="30" creationId="{2EC36A14-AAAF-4D9F-A8DB-16548CC6122A}"/>
          </ac:grpSpMkLst>
        </pc:grpChg>
        <pc:grpChg chg="add mod">
          <ac:chgData name="Ken Merrihew" userId="bcb7a1e886d99f07" providerId="LiveId" clId="{04D11955-B0C9-415E-84BD-CB6BDA1AF841}" dt="2017-10-20T19:18:08.986" v="2907" actId="2696"/>
          <ac:grpSpMkLst>
            <pc:docMk/>
            <pc:sldMk cId="2850151778" sldId="274"/>
            <ac:grpSpMk id="33" creationId="{A8F66E0F-7DE8-4A27-95D6-1F7CEAD16D05}"/>
          </ac:grpSpMkLst>
        </pc:grpChg>
        <pc:grpChg chg="add mod">
          <ac:chgData name="Ken Merrihew" userId="bcb7a1e886d99f07" providerId="LiveId" clId="{04D11955-B0C9-415E-84BD-CB6BDA1AF841}" dt="2017-10-20T19:18:08.986" v="2907" actId="2696"/>
          <ac:grpSpMkLst>
            <pc:docMk/>
            <pc:sldMk cId="2850151778" sldId="274"/>
            <ac:grpSpMk id="36" creationId="{C7DF8C7B-D359-49DC-A2B2-0AA8BDECC189}"/>
          </ac:grpSpMkLst>
        </pc:grpChg>
        <pc:picChg chg="add del mod">
          <ac:chgData name="Ken Merrihew" userId="bcb7a1e886d99f07" providerId="LiveId" clId="{04D11955-B0C9-415E-84BD-CB6BDA1AF841}" dt="2017-10-20T19:28:57.147" v="2960" actId="478"/>
          <ac:picMkLst>
            <pc:docMk/>
            <pc:sldMk cId="2850151778" sldId="274"/>
            <ac:picMk id="1026" creationId="{CFE7A447-B6E7-4CEC-8C44-7D7D6C7CD5B2}"/>
          </ac:picMkLst>
        </pc:picChg>
        <pc:picChg chg="add del mod">
          <ac:chgData name="Ken Merrihew" userId="bcb7a1e886d99f07" providerId="LiveId" clId="{04D11955-B0C9-415E-84BD-CB6BDA1AF841}" dt="2017-10-20T19:24:35.267" v="2945" actId="478"/>
          <ac:picMkLst>
            <pc:docMk/>
            <pc:sldMk cId="2850151778" sldId="274"/>
            <ac:picMk id="1028" creationId="{087DD73C-5C42-4395-96E0-DCA4311ED97E}"/>
          </ac:picMkLst>
        </pc:picChg>
        <pc:picChg chg="add del mod">
          <ac:chgData name="Ken Merrihew" userId="bcb7a1e886d99f07" providerId="LiveId" clId="{04D11955-B0C9-415E-84BD-CB6BDA1AF841}" dt="2017-10-20T19:28:52.912" v="2959" actId="478"/>
          <ac:picMkLst>
            <pc:docMk/>
            <pc:sldMk cId="2850151778" sldId="274"/>
            <ac:picMk id="1030" creationId="{9B766144-0F7D-4504-8B4D-B3B7862269DD}"/>
          </ac:picMkLst>
        </pc:picChg>
        <pc:picChg chg="add del">
          <ac:chgData name="Ken Merrihew" userId="bcb7a1e886d99f07" providerId="LiveId" clId="{04D11955-B0C9-415E-84BD-CB6BDA1AF841}" dt="2017-10-20T19:26:00.106" v="2952" actId="478"/>
          <ac:picMkLst>
            <pc:docMk/>
            <pc:sldMk cId="2850151778" sldId="274"/>
            <ac:picMk id="1032" creationId="{EA845B22-3F6C-4C7A-8E97-5F6677E0B971}"/>
          </ac:picMkLst>
        </pc:picChg>
        <pc:picChg chg="add mod">
          <ac:chgData name="Ken Merrihew" userId="bcb7a1e886d99f07" providerId="LiveId" clId="{04D11955-B0C9-415E-84BD-CB6BDA1AF841}" dt="2017-10-20T19:31:36.980" v="2999" actId="14100"/>
          <ac:picMkLst>
            <pc:docMk/>
            <pc:sldMk cId="2850151778" sldId="274"/>
            <ac:picMk id="1034" creationId="{AECAE2C3-6F8D-426F-8566-0CD951E9633C}"/>
          </ac:picMkLst>
        </pc:picChg>
      </pc:sldChg>
      <pc:sldChg chg="addSp delSp modSp add modAnim">
        <pc:chgData name="Ken Merrihew" userId="bcb7a1e886d99f07" providerId="LiveId" clId="{04D11955-B0C9-415E-84BD-CB6BDA1AF841}" dt="2017-10-20T19:42:21.816" v="3059" actId="2696"/>
        <pc:sldMkLst>
          <pc:docMk/>
          <pc:sldMk cId="3456586828" sldId="275"/>
        </pc:sldMkLst>
        <pc:spChg chg="mod">
          <ac:chgData name="Ken Merrihew" userId="bcb7a1e886d99f07" providerId="LiveId" clId="{04D11955-B0C9-415E-84BD-CB6BDA1AF841}" dt="2017-10-20T13:13:44.714" v="794" actId="947"/>
          <ac:spMkLst>
            <pc:docMk/>
            <pc:sldMk cId="3456586828" sldId="275"/>
            <ac:spMk id="2" creationId="{00000000-0000-0000-0000-000000000000}"/>
          </ac:spMkLst>
        </pc:spChg>
        <pc:spChg chg="add mod">
          <ac:chgData name="Ken Merrihew" userId="bcb7a1e886d99f07" providerId="LiveId" clId="{04D11955-B0C9-415E-84BD-CB6BDA1AF841}" dt="2017-10-20T13:13:58.420" v="832" actId="1036"/>
          <ac:spMkLst>
            <pc:docMk/>
            <pc:sldMk cId="3456586828" sldId="275"/>
            <ac:spMk id="23" creationId="{28B131A3-E706-4A04-AB4D-8AA9DF3941E3}"/>
          </ac:spMkLst>
        </pc:spChg>
        <pc:spChg chg="mod topLvl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25" creationId="{E44A7716-7596-4AD5-8894-A88B7AEB9C42}"/>
          </ac:spMkLst>
        </pc:spChg>
        <pc:spChg chg="mod topLvl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26" creationId="{9ED626B3-6277-474E-AB6F-14C3DE5AB4F5}"/>
          </ac:spMkLst>
        </pc:spChg>
        <pc:spChg chg="mod topLvl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28" creationId="{54EC0F2A-17D7-4740-8BD1-EC4F9349C364}"/>
          </ac:spMkLst>
        </pc:spChg>
        <pc:spChg chg="mod topLvl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29" creationId="{0B6869C4-D79F-4CB6-90CD-2FFD50C4CECB}"/>
          </ac:spMkLst>
        </pc:spChg>
        <pc:spChg chg="mod topLvl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31" creationId="{24AA84B8-B0E0-4EBE-81E8-BC6BEFC41A42}"/>
          </ac:spMkLst>
        </pc:spChg>
        <pc:spChg chg="mod topLvl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32" creationId="{92293208-C899-4C7D-B147-EBE737B1A27F}"/>
          </ac:spMkLst>
        </pc:spChg>
        <pc:spChg chg="mod topLvl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34" creationId="{F96A92CE-3FAD-448B-8BBC-4AC3FE039379}"/>
          </ac:spMkLst>
        </pc:spChg>
        <pc:spChg chg="mod topLvl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35" creationId="{5E2D7CB9-04C9-42A4-B684-E122832CC607}"/>
          </ac:spMkLst>
        </pc:spChg>
        <pc:spChg chg="mod topLvl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37" creationId="{FF3434FD-5688-4D14-A041-FD7F4DB8F08F}"/>
          </ac:spMkLst>
        </pc:spChg>
        <pc:spChg chg="mod topLvl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38" creationId="{5676A41C-720D-4776-A3C7-A8F5171FFC2D}"/>
          </ac:spMkLst>
        </pc:spChg>
        <pc:spChg chg="add mod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39" creationId="{27CEE9FE-4B56-4406-B4C5-2F44A0B75D1B}"/>
          </ac:spMkLst>
        </pc:spChg>
        <pc:spChg chg="add mod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40" creationId="{29B79278-8E16-4F8C-A012-36058C7C15A0}"/>
          </ac:spMkLst>
        </pc:spChg>
        <pc:spChg chg="add mod">
          <ac:chgData name="Ken Merrihew" userId="bcb7a1e886d99f07" providerId="LiveId" clId="{04D11955-B0C9-415E-84BD-CB6BDA1AF841}" dt="2017-10-20T19:35:20.209" v="3029" actId="1038"/>
          <ac:spMkLst>
            <pc:docMk/>
            <pc:sldMk cId="3456586828" sldId="275"/>
            <ac:spMk id="41" creationId="{57216702-F51A-4449-B804-5B40A6786F96}"/>
          </ac:spMkLst>
        </pc:spChg>
        <pc:grpChg chg="add del">
          <ac:chgData name="Ken Merrihew" userId="bcb7a1e886d99f07" providerId="LiveId" clId="{04D11955-B0C9-415E-84BD-CB6BDA1AF841}" dt="2017-10-20T19:34:39.036" v="3004" actId="2696"/>
          <ac:grpSpMkLst>
            <pc:docMk/>
            <pc:sldMk cId="3456586828" sldId="275"/>
            <ac:grpSpMk id="24" creationId="{F5FFF996-C365-4726-83EC-356EB4F7C378}"/>
          </ac:grpSpMkLst>
        </pc:grpChg>
        <pc:grpChg chg="add del">
          <ac:chgData name="Ken Merrihew" userId="bcb7a1e886d99f07" providerId="LiveId" clId="{04D11955-B0C9-415E-84BD-CB6BDA1AF841}" dt="2017-10-20T19:34:39.036" v="3004" actId="2696"/>
          <ac:grpSpMkLst>
            <pc:docMk/>
            <pc:sldMk cId="3456586828" sldId="275"/>
            <ac:grpSpMk id="27" creationId="{BB68EA7A-723A-49DD-B72C-BF03C71E3BE0}"/>
          </ac:grpSpMkLst>
        </pc:grpChg>
        <pc:grpChg chg="add del">
          <ac:chgData name="Ken Merrihew" userId="bcb7a1e886d99f07" providerId="LiveId" clId="{04D11955-B0C9-415E-84BD-CB6BDA1AF841}" dt="2017-10-20T19:34:39.036" v="3004" actId="2696"/>
          <ac:grpSpMkLst>
            <pc:docMk/>
            <pc:sldMk cId="3456586828" sldId="275"/>
            <ac:grpSpMk id="30" creationId="{96E01486-AB5C-41AE-A943-2F30F943A818}"/>
          </ac:grpSpMkLst>
        </pc:grpChg>
        <pc:grpChg chg="add del">
          <ac:chgData name="Ken Merrihew" userId="bcb7a1e886d99f07" providerId="LiveId" clId="{04D11955-B0C9-415E-84BD-CB6BDA1AF841}" dt="2017-10-20T19:34:39.036" v="3004" actId="2696"/>
          <ac:grpSpMkLst>
            <pc:docMk/>
            <pc:sldMk cId="3456586828" sldId="275"/>
            <ac:grpSpMk id="33" creationId="{8EC2C46D-4146-4715-9894-F56493BE20FE}"/>
          </ac:grpSpMkLst>
        </pc:grpChg>
        <pc:grpChg chg="add del">
          <ac:chgData name="Ken Merrihew" userId="bcb7a1e886d99f07" providerId="LiveId" clId="{04D11955-B0C9-415E-84BD-CB6BDA1AF841}" dt="2017-10-20T19:34:39.036" v="3004" actId="2696"/>
          <ac:grpSpMkLst>
            <pc:docMk/>
            <pc:sldMk cId="3456586828" sldId="275"/>
            <ac:grpSpMk id="36" creationId="{738AE16B-D891-46C5-B6CF-F14C63AC7BBF}"/>
          </ac:grpSpMkLst>
        </pc:grpChg>
      </pc:sldChg>
      <pc:sldChg chg="addSp delSp modSp add ord delAnim modAnim">
        <pc:chgData name="Ken Merrihew" userId="bcb7a1e886d99f07" providerId="LiveId" clId="{04D11955-B0C9-415E-84BD-CB6BDA1AF841}" dt="2017-10-22T13:15:08.837" v="4100"/>
        <pc:sldMkLst>
          <pc:docMk/>
          <pc:sldMk cId="3724953025" sldId="276"/>
        </pc:sldMkLst>
        <pc:spChg chg="del">
          <ac:chgData name="Ken Merrihew" userId="bcb7a1e886d99f07" providerId="LiveId" clId="{04D11955-B0C9-415E-84BD-CB6BDA1AF841}" dt="2017-10-20T13:15:50.888" v="835" actId="478"/>
          <ac:spMkLst>
            <pc:docMk/>
            <pc:sldMk cId="3724953025" sldId="276"/>
            <ac:spMk id="2" creationId="{00000000-0000-0000-0000-000000000000}"/>
          </ac:spMkLst>
        </pc:spChg>
        <pc:spChg chg="del">
          <ac:chgData name="Ken Merrihew" userId="bcb7a1e886d99f07" providerId="LiveId" clId="{04D11955-B0C9-415E-84BD-CB6BDA1AF841}" dt="2017-10-20T13:15:50.888" v="835" actId="478"/>
          <ac:spMkLst>
            <pc:docMk/>
            <pc:sldMk cId="3724953025" sldId="276"/>
            <ac:spMk id="23" creationId="{28B131A3-E706-4A04-AB4D-8AA9DF3941E3}"/>
          </ac:spMkLst>
        </pc:spChg>
        <pc:spChg chg="add mod">
          <ac:chgData name="Ken Merrihew" userId="bcb7a1e886d99f07" providerId="LiveId" clId="{04D11955-B0C9-415E-84BD-CB6BDA1AF841}" dt="2017-10-20T13:47:38.305" v="1495" actId="14100"/>
          <ac:spMkLst>
            <pc:docMk/>
            <pc:sldMk cId="3724953025" sldId="276"/>
            <ac:spMk id="24" creationId="{0A6915E9-19F6-4F32-9D98-7770A3F5FF31}"/>
          </ac:spMkLst>
        </pc:spChg>
        <pc:spChg chg="add mod">
          <ac:chgData name="Ken Merrihew" userId="bcb7a1e886d99f07" providerId="LiveId" clId="{04D11955-B0C9-415E-84BD-CB6BDA1AF841}" dt="2017-10-20T13:48:23.853" v="1514" actId="1037"/>
          <ac:spMkLst>
            <pc:docMk/>
            <pc:sldMk cId="3724953025" sldId="276"/>
            <ac:spMk id="25" creationId="{03DAFE87-849B-4951-B6D8-303E92A08CE7}"/>
          </ac:spMkLst>
        </pc:spChg>
        <pc:spChg chg="add mod">
          <ac:chgData name="Ken Merrihew" userId="bcb7a1e886d99f07" providerId="LiveId" clId="{04D11955-B0C9-415E-84BD-CB6BDA1AF841}" dt="2017-10-22T13:14:34.958" v="4096" actId="1036"/>
          <ac:spMkLst>
            <pc:docMk/>
            <pc:sldMk cId="3724953025" sldId="276"/>
            <ac:spMk id="26" creationId="{FB0280EF-7BAF-472C-8763-10DFE9332D1C}"/>
          </ac:spMkLst>
        </pc:spChg>
        <pc:spChg chg="add mod">
          <ac:chgData name="Ken Merrihew" userId="bcb7a1e886d99f07" providerId="LiveId" clId="{04D11955-B0C9-415E-84BD-CB6BDA1AF841}" dt="2017-10-20T13:48:35.798" v="1515" actId="14100"/>
          <ac:spMkLst>
            <pc:docMk/>
            <pc:sldMk cId="3724953025" sldId="276"/>
            <ac:spMk id="27" creationId="{910B529A-D116-4921-8402-732629FFCE53}"/>
          </ac:spMkLst>
        </pc:spChg>
        <pc:spChg chg="add mod">
          <ac:chgData name="Ken Merrihew" userId="bcb7a1e886d99f07" providerId="LiveId" clId="{04D11955-B0C9-415E-84BD-CB6BDA1AF841}" dt="2017-10-22T13:14:23.705" v="4080" actId="255"/>
          <ac:spMkLst>
            <pc:docMk/>
            <pc:sldMk cId="3724953025" sldId="276"/>
            <ac:spMk id="28" creationId="{3EFD28AB-0D65-4341-BBDD-9C8263079712}"/>
          </ac:spMkLst>
        </pc:spChg>
        <pc:spChg chg="add mod">
          <ac:chgData name="Ken Merrihew" userId="bcb7a1e886d99f07" providerId="LiveId" clId="{04D11955-B0C9-415E-84BD-CB6BDA1AF841}" dt="2017-10-20T13:48:35.798" v="1515" actId="14100"/>
          <ac:spMkLst>
            <pc:docMk/>
            <pc:sldMk cId="3724953025" sldId="276"/>
            <ac:spMk id="29" creationId="{2D8ECAC3-AD8C-4122-BB43-8F9FBB511E06}"/>
          </ac:spMkLst>
        </pc:spChg>
        <pc:spChg chg="add mod">
          <ac:chgData name="Ken Merrihew" userId="bcb7a1e886d99f07" providerId="LiveId" clId="{04D11955-B0C9-415E-84BD-CB6BDA1AF841}" dt="2017-10-22T13:14:31.838" v="4094" actId="1036"/>
          <ac:spMkLst>
            <pc:docMk/>
            <pc:sldMk cId="3724953025" sldId="276"/>
            <ac:spMk id="30" creationId="{FCA015C3-70A0-432D-AE4A-E345579087DB}"/>
          </ac:spMkLst>
        </pc:spChg>
        <pc:spChg chg="add mod">
          <ac:chgData name="Ken Merrihew" userId="bcb7a1e886d99f07" providerId="LiveId" clId="{04D11955-B0C9-415E-84BD-CB6BDA1AF841}" dt="2017-10-20T13:48:35.798" v="1515" actId="14100"/>
          <ac:spMkLst>
            <pc:docMk/>
            <pc:sldMk cId="3724953025" sldId="276"/>
            <ac:spMk id="31" creationId="{50110B73-9A9E-4E06-B38D-845A9EC86B04}"/>
          </ac:spMkLst>
        </pc:spChg>
        <pc:spChg chg="add mod">
          <ac:chgData name="Ken Merrihew" userId="bcb7a1e886d99f07" providerId="LiveId" clId="{04D11955-B0C9-415E-84BD-CB6BDA1AF841}" dt="2017-10-22T13:14:29.878" v="4089" actId="1036"/>
          <ac:spMkLst>
            <pc:docMk/>
            <pc:sldMk cId="3724953025" sldId="276"/>
            <ac:spMk id="32" creationId="{C870D84D-3FC4-4D4D-84B4-EB797DE59BF8}"/>
          </ac:spMkLst>
        </pc:spChg>
        <pc:spChg chg="add mod">
          <ac:chgData name="Ken Merrihew" userId="bcb7a1e886d99f07" providerId="LiveId" clId="{04D11955-B0C9-415E-84BD-CB6BDA1AF841}" dt="2017-10-20T13:48:35.798" v="1515" actId="14100"/>
          <ac:spMkLst>
            <pc:docMk/>
            <pc:sldMk cId="3724953025" sldId="276"/>
            <ac:spMk id="33" creationId="{25456C9D-6BB6-4D5F-B14A-D13E38C78C62}"/>
          </ac:spMkLst>
        </pc:spChg>
        <pc:graphicFrameChg chg="add mod modGraphic">
          <ac:chgData name="Ken Merrihew" userId="bcb7a1e886d99f07" providerId="LiveId" clId="{04D11955-B0C9-415E-84BD-CB6BDA1AF841}" dt="2017-10-20T13:48:13.874" v="1510" actId="14734"/>
          <ac:graphicFrameMkLst>
            <pc:docMk/>
            <pc:sldMk cId="3724953025" sldId="276"/>
            <ac:graphicFrameMk id="3" creationId="{B4891ED4-054E-4A39-B267-236F670A59AC}"/>
          </ac:graphicFrameMkLst>
        </pc:graphicFrameChg>
      </pc:sldChg>
      <pc:sldChg chg="addSp delSp modSp add delAnim modAnim">
        <pc:chgData name="Ken Merrihew" userId="bcb7a1e886d99f07" providerId="LiveId" clId="{04D11955-B0C9-415E-84BD-CB6BDA1AF841}" dt="2017-10-21T17:57:03.988" v="3566" actId="179"/>
        <pc:sldMkLst>
          <pc:docMk/>
          <pc:sldMk cId="3966695497" sldId="277"/>
        </pc:sldMkLst>
        <pc:spChg chg="del">
          <ac:chgData name="Ken Merrihew" userId="bcb7a1e886d99f07" providerId="LiveId" clId="{04D11955-B0C9-415E-84BD-CB6BDA1AF841}" dt="2017-10-20T15:52:29.561" v="1569" actId="478"/>
          <ac:spMkLst>
            <pc:docMk/>
            <pc:sldMk cId="3966695497" sldId="277"/>
            <ac:spMk id="2" creationId="{00000000-0000-0000-0000-000000000000}"/>
          </ac:spMkLst>
        </pc:spChg>
        <pc:spChg chg="del">
          <ac:chgData name="Ken Merrihew" userId="bcb7a1e886d99f07" providerId="LiveId" clId="{04D11955-B0C9-415E-84BD-CB6BDA1AF841}" dt="2017-10-20T15:52:29.561" v="1569" actId="478"/>
          <ac:spMkLst>
            <pc:docMk/>
            <pc:sldMk cId="3966695497" sldId="277"/>
            <ac:spMk id="24" creationId="{00000000-0000-0000-0000-000000000000}"/>
          </ac:spMkLst>
        </pc:spChg>
        <pc:spChg chg="mod ord topLvl">
          <ac:chgData name="Ken Merrihew" userId="bcb7a1e886d99f07" providerId="LiveId" clId="{04D11955-B0C9-415E-84BD-CB6BDA1AF841}" dt="2017-10-21T17:56:03.672" v="3506" actId="1035"/>
          <ac:spMkLst>
            <pc:docMk/>
            <pc:sldMk cId="3966695497" sldId="277"/>
            <ac:spMk id="27" creationId="{0DCB9D30-EB61-4029-8B6C-C47366554687}"/>
          </ac:spMkLst>
        </pc:spChg>
        <pc:spChg chg="mod ord topLvl">
          <ac:chgData name="Ken Merrihew" userId="bcb7a1e886d99f07" providerId="LiveId" clId="{04D11955-B0C9-415E-84BD-CB6BDA1AF841}" dt="2017-10-21T17:55:15.372" v="3488" actId="688"/>
          <ac:spMkLst>
            <pc:docMk/>
            <pc:sldMk cId="3966695497" sldId="277"/>
            <ac:spMk id="28" creationId="{AA5D4594-F97E-40B8-A8DB-DEEFBF4403A4}"/>
          </ac:spMkLst>
        </pc:spChg>
        <pc:spChg chg="mod ord topLvl">
          <ac:chgData name="Ken Merrihew" userId="bcb7a1e886d99f07" providerId="LiveId" clId="{04D11955-B0C9-415E-84BD-CB6BDA1AF841}" dt="2017-10-21T17:55:51.053" v="3489" actId="2711"/>
          <ac:spMkLst>
            <pc:docMk/>
            <pc:sldMk cId="3966695497" sldId="277"/>
            <ac:spMk id="29" creationId="{D6557A93-6BFC-49BB-9BA2-314E90E30E05}"/>
          </ac:spMkLst>
        </pc:spChg>
        <pc:spChg chg="mod topLvl">
          <ac:chgData name="Ken Merrihew" userId="bcb7a1e886d99f07" providerId="LiveId" clId="{04D11955-B0C9-415E-84BD-CB6BDA1AF841}" dt="2017-10-20T16:03:45.869" v="1701" actId="1038"/>
          <ac:spMkLst>
            <pc:docMk/>
            <pc:sldMk cId="3966695497" sldId="277"/>
            <ac:spMk id="31" creationId="{84A4FE79-9824-4890-990B-82800D41459E}"/>
          </ac:spMkLst>
        </pc:spChg>
        <pc:spChg chg="mod ord topLvl">
          <ac:chgData name="Ken Merrihew" userId="bcb7a1e886d99f07" providerId="LiveId" clId="{04D11955-B0C9-415E-84BD-CB6BDA1AF841}" dt="2017-10-21T17:54:38.727" v="3487" actId="1037"/>
          <ac:spMkLst>
            <pc:docMk/>
            <pc:sldMk cId="3966695497" sldId="277"/>
            <ac:spMk id="33" creationId="{BC275753-E3BE-451D-8A0B-641B91016BB1}"/>
          </ac:spMkLst>
        </pc:spChg>
        <pc:spChg chg="mod topLvl">
          <ac:chgData name="Ken Merrihew" userId="bcb7a1e886d99f07" providerId="LiveId" clId="{04D11955-B0C9-415E-84BD-CB6BDA1AF841}" dt="2017-10-20T15:59:24.683" v="1610" actId="179"/>
          <ac:spMkLst>
            <pc:docMk/>
            <pc:sldMk cId="3966695497" sldId="277"/>
            <ac:spMk id="34" creationId="{BACE10B6-88FD-4048-9872-3168297E4122}"/>
          </ac:spMkLst>
        </pc:spChg>
        <pc:spChg chg="mod topLvl">
          <ac:chgData name="Ken Merrihew" userId="bcb7a1e886d99f07" providerId="LiveId" clId="{04D11955-B0C9-415E-84BD-CB6BDA1AF841}" dt="2017-10-20T16:00:01.610" v="1613" actId="179"/>
          <ac:spMkLst>
            <pc:docMk/>
            <pc:sldMk cId="3966695497" sldId="277"/>
            <ac:spMk id="35" creationId="{BB8A8A97-DCA0-4EEB-8820-0B716D644B73}"/>
          </ac:spMkLst>
        </pc:spChg>
        <pc:spChg chg="mod ord topLvl">
          <ac:chgData name="Ken Merrihew" userId="bcb7a1e886d99f07" providerId="LiveId" clId="{04D11955-B0C9-415E-84BD-CB6BDA1AF841}" dt="2017-10-20T16:00:14.661" v="1615" actId="166"/>
          <ac:spMkLst>
            <pc:docMk/>
            <pc:sldMk cId="3966695497" sldId="277"/>
            <ac:spMk id="36" creationId="{AF7BB119-515B-4319-84A8-8BFCED12A5E9}"/>
          </ac:spMkLst>
        </pc:spChg>
        <pc:spChg chg="mod ord topLvl">
          <ac:chgData name="Ken Merrihew" userId="bcb7a1e886d99f07" providerId="LiveId" clId="{04D11955-B0C9-415E-84BD-CB6BDA1AF841}" dt="2017-10-21T17:50:27.531" v="3238" actId="1036"/>
          <ac:spMkLst>
            <pc:docMk/>
            <pc:sldMk cId="3966695497" sldId="277"/>
            <ac:spMk id="38" creationId="{9329B827-D2DB-44EE-8144-5EB8F6211337}"/>
          </ac:spMkLst>
        </pc:spChg>
        <pc:spChg chg="add mod ord">
          <ac:chgData name="Ken Merrihew" userId="bcb7a1e886d99f07" providerId="LiveId" clId="{04D11955-B0C9-415E-84BD-CB6BDA1AF841}" dt="2017-10-21T17:57:03.988" v="3566" actId="179"/>
          <ac:spMkLst>
            <pc:docMk/>
            <pc:sldMk cId="3966695497" sldId="277"/>
            <ac:spMk id="40" creationId="{CD993EF3-B05C-4EED-BA7A-87CD3B32C5AD}"/>
          </ac:spMkLst>
        </pc:spChg>
        <pc:grpChg chg="add del">
          <ac:chgData name="Ken Merrihew" userId="bcb7a1e886d99f07" providerId="LiveId" clId="{04D11955-B0C9-415E-84BD-CB6BDA1AF841}" dt="2017-10-20T15:58:55.440" v="1607" actId="179"/>
          <ac:grpSpMkLst>
            <pc:docMk/>
            <pc:sldMk cId="3966695497" sldId="277"/>
            <ac:grpSpMk id="23" creationId="{C2ED4FFC-7499-440B-8416-EA41F37C5695}"/>
          </ac:grpSpMkLst>
        </pc:grpChg>
        <pc:grpChg chg="del mod topLvl">
          <ac:chgData name="Ken Merrihew" userId="bcb7a1e886d99f07" providerId="LiveId" clId="{04D11955-B0C9-415E-84BD-CB6BDA1AF841}" dt="2017-10-20T15:59:07.365" v="1608" actId="179"/>
          <ac:grpSpMkLst>
            <pc:docMk/>
            <pc:sldMk cId="3966695497" sldId="277"/>
            <ac:grpSpMk id="25" creationId="{F9AB37B7-B00D-48E5-BBD5-2CD338ACEAE1}"/>
          </ac:grpSpMkLst>
        </pc:grpChg>
        <pc:grpChg chg="del mod topLvl">
          <ac:chgData name="Ken Merrihew" userId="bcb7a1e886d99f07" providerId="LiveId" clId="{04D11955-B0C9-415E-84BD-CB6BDA1AF841}" dt="2017-10-20T15:59:07.365" v="1608" actId="179"/>
          <ac:grpSpMkLst>
            <pc:docMk/>
            <pc:sldMk cId="3966695497" sldId="277"/>
            <ac:grpSpMk id="26" creationId="{F51AB612-E5AE-4527-8490-69C89613B9D1}"/>
          </ac:grpSpMkLst>
        </pc:grpChg>
        <pc:grpChg chg="del mod topLvl">
          <ac:chgData name="Ken Merrihew" userId="bcb7a1e886d99f07" providerId="LiveId" clId="{04D11955-B0C9-415E-84BD-CB6BDA1AF841}" dt="2017-10-20T15:59:19.496" v="1609" actId="179"/>
          <ac:grpSpMkLst>
            <pc:docMk/>
            <pc:sldMk cId="3966695497" sldId="277"/>
            <ac:grpSpMk id="30" creationId="{5EDA84C3-421A-4D86-BF43-642C89124CC4}"/>
          </ac:grpSpMkLst>
        </pc:grpChg>
        <pc:grpChg chg="del mod topLvl">
          <ac:chgData name="Ken Merrihew" userId="bcb7a1e886d99f07" providerId="LiveId" clId="{04D11955-B0C9-415E-84BD-CB6BDA1AF841}" dt="2017-10-20T15:59:24.683" v="1610" actId="179"/>
          <ac:grpSpMkLst>
            <pc:docMk/>
            <pc:sldMk cId="3966695497" sldId="277"/>
            <ac:grpSpMk id="32" creationId="{8B6D2DB1-0094-4117-8F15-D1B0CCB2F108}"/>
          </ac:grpSpMkLst>
        </pc:grpChg>
        <pc:picChg chg="del mod topLvl">
          <ac:chgData name="Ken Merrihew" userId="bcb7a1e886d99f07" providerId="LiveId" clId="{04D11955-B0C9-415E-84BD-CB6BDA1AF841}" dt="2017-10-20T15:59:30.502" v="1611" actId="478"/>
          <ac:picMkLst>
            <pc:docMk/>
            <pc:sldMk cId="3966695497" sldId="277"/>
            <ac:picMk id="37" creationId="{065CCBC4-BE0D-4F5A-8823-A86AE1351A69}"/>
          </ac:picMkLst>
        </pc:picChg>
        <pc:picChg chg="add">
          <ac:chgData name="Ken Merrihew" userId="bcb7a1e886d99f07" providerId="LiveId" clId="{04D11955-B0C9-415E-84BD-CB6BDA1AF841}" dt="2017-10-20T15:59:34.709" v="1612" actId="179"/>
          <ac:picMkLst>
            <pc:docMk/>
            <pc:sldMk cId="3966695497" sldId="277"/>
            <ac:picMk id="39" creationId="{BA56C8B2-0ACC-4934-A35D-657B8D1B4B1D}"/>
          </ac:picMkLst>
        </pc:picChg>
      </pc:sldChg>
      <pc:sldChg chg="addSp delSp modSp add addAnim delAnim modAnim">
        <pc:chgData name="Ken Merrihew" userId="bcb7a1e886d99f07" providerId="LiveId" clId="{04D11955-B0C9-415E-84BD-CB6BDA1AF841}" dt="2017-10-20T17:33:08.992" v="2153" actId="2696"/>
        <pc:sldMkLst>
          <pc:docMk/>
          <pc:sldMk cId="3659487126" sldId="278"/>
        </pc:sldMkLst>
        <pc:spChg chg="mod">
          <ac:chgData name="Ken Merrihew" userId="bcb7a1e886d99f07" providerId="LiveId" clId="{04D11955-B0C9-415E-84BD-CB6BDA1AF841}" dt="2017-10-20T17:31:57.396" v="2151" actId="2696"/>
          <ac:spMkLst>
            <pc:docMk/>
            <pc:sldMk cId="3659487126" sldId="278"/>
            <ac:spMk id="3" creationId="{478DFA3E-F749-4102-8F81-3EFBF2A4689D}"/>
          </ac:spMkLst>
        </pc:spChg>
        <pc:spChg chg="add del mod">
          <ac:chgData name="Ken Merrihew" userId="bcb7a1e886d99f07" providerId="LiveId" clId="{04D11955-B0C9-415E-84BD-CB6BDA1AF841}" dt="2017-10-20T17:31:57.396" v="2151" actId="2696"/>
          <ac:spMkLst>
            <pc:docMk/>
            <pc:sldMk cId="3659487126" sldId="278"/>
            <ac:spMk id="23" creationId="{ADEC7418-5B4D-49E6-BDEE-9BAC4B596C1B}"/>
          </ac:spMkLst>
        </pc:spChg>
        <pc:spChg chg="del">
          <ac:chgData name="Ken Merrihew" userId="bcb7a1e886d99f07" providerId="LiveId" clId="{04D11955-B0C9-415E-84BD-CB6BDA1AF841}" dt="2017-10-20T17:24:43.320" v="2000" actId="478"/>
          <ac:spMkLst>
            <pc:docMk/>
            <pc:sldMk cId="3659487126" sldId="278"/>
            <ac:spMk id="24" creationId="{FA71CEBD-9774-4B69-B76E-A92EC9DA27BC}"/>
          </ac:spMkLst>
        </pc:spChg>
        <pc:spChg chg="del">
          <ac:chgData name="Ken Merrihew" userId="bcb7a1e886d99f07" providerId="LiveId" clId="{04D11955-B0C9-415E-84BD-CB6BDA1AF841}" dt="2017-10-20T17:24:37.806" v="1998" actId="478"/>
          <ac:spMkLst>
            <pc:docMk/>
            <pc:sldMk cId="3659487126" sldId="278"/>
            <ac:spMk id="25" creationId="{A1DCF4DC-DEAD-4B3B-A11C-562568915A14}"/>
          </ac:spMkLst>
        </pc:spChg>
        <pc:spChg chg="del">
          <ac:chgData name="Ken Merrihew" userId="bcb7a1e886d99f07" providerId="LiveId" clId="{04D11955-B0C9-415E-84BD-CB6BDA1AF841}" dt="2017-10-20T17:24:44.991" v="2001" actId="478"/>
          <ac:spMkLst>
            <pc:docMk/>
            <pc:sldMk cId="3659487126" sldId="278"/>
            <ac:spMk id="26" creationId="{874508F5-23B1-49EE-8106-00C55EF7E5AB}"/>
          </ac:spMkLst>
        </pc:spChg>
        <pc:spChg chg="del">
          <ac:chgData name="Ken Merrihew" userId="bcb7a1e886d99f07" providerId="LiveId" clId="{04D11955-B0C9-415E-84BD-CB6BDA1AF841}" dt="2017-10-20T17:24:48.696" v="2002" actId="478"/>
          <ac:spMkLst>
            <pc:docMk/>
            <pc:sldMk cId="3659487126" sldId="278"/>
            <ac:spMk id="27" creationId="{B92CC058-F5BA-4FA3-955A-0C1A74A0CEC4}"/>
          </ac:spMkLst>
        </pc:spChg>
        <pc:spChg chg="add mod">
          <ac:chgData name="Ken Merrihew" userId="bcb7a1e886d99f07" providerId="LiveId" clId="{04D11955-B0C9-415E-84BD-CB6BDA1AF841}" dt="2017-10-20T17:27:33.727" v="2050" actId="2696"/>
          <ac:spMkLst>
            <pc:docMk/>
            <pc:sldMk cId="3659487126" sldId="278"/>
            <ac:spMk id="28" creationId="{74861454-E0BE-429E-AA18-B528BAADC95A}"/>
          </ac:spMkLst>
        </pc:spChg>
        <pc:spChg chg="mod">
          <ac:chgData name="Ken Merrihew" userId="bcb7a1e886d99f07" providerId="LiveId" clId="{04D11955-B0C9-415E-84BD-CB6BDA1AF841}" dt="2017-10-20T17:31:44.914" v="2150" actId="1035"/>
          <ac:spMkLst>
            <pc:docMk/>
            <pc:sldMk cId="3659487126" sldId="278"/>
            <ac:spMk id="31" creationId="{5BA225FC-9545-4078-AB35-C4C12832B0CF}"/>
          </ac:spMkLst>
        </pc:spChg>
        <pc:spChg chg="del">
          <ac:chgData name="Ken Merrihew" userId="bcb7a1e886d99f07" providerId="LiveId" clId="{04D11955-B0C9-415E-84BD-CB6BDA1AF841}" dt="2017-10-20T17:24:40.618" v="1999" actId="478"/>
          <ac:spMkLst>
            <pc:docMk/>
            <pc:sldMk cId="3659487126" sldId="278"/>
            <ac:spMk id="32" creationId="{06E11F49-C252-4989-85F9-A977D42B80F3}"/>
          </ac:spMkLst>
        </pc:spChg>
        <pc:spChg chg="del">
          <ac:chgData name="Ken Merrihew" userId="bcb7a1e886d99f07" providerId="LiveId" clId="{04D11955-B0C9-415E-84BD-CB6BDA1AF841}" dt="2017-10-20T17:24:35.611" v="1997" actId="478"/>
          <ac:spMkLst>
            <pc:docMk/>
            <pc:sldMk cId="3659487126" sldId="278"/>
            <ac:spMk id="33" creationId="{C60C6273-6EB7-4FA8-892A-74BE2CDB7A46}"/>
          </ac:spMkLst>
        </pc:spChg>
        <pc:spChg chg="add mod">
          <ac:chgData name="Ken Merrihew" userId="bcb7a1e886d99f07" providerId="LiveId" clId="{04D11955-B0C9-415E-84BD-CB6BDA1AF841}" dt="2017-10-20T17:27:33.727" v="2050" actId="2696"/>
          <ac:spMkLst>
            <pc:docMk/>
            <pc:sldMk cId="3659487126" sldId="278"/>
            <ac:spMk id="34" creationId="{497B936A-691D-42BB-A2C0-ABE4B46442A0}"/>
          </ac:spMkLst>
        </pc:spChg>
        <pc:spChg chg="add del mod">
          <ac:chgData name="Ken Merrihew" userId="bcb7a1e886d99f07" providerId="LiveId" clId="{04D11955-B0C9-415E-84BD-CB6BDA1AF841}" dt="2017-10-20T17:29:17.637" v="2064" actId="478"/>
          <ac:spMkLst>
            <pc:docMk/>
            <pc:sldMk cId="3659487126" sldId="278"/>
            <ac:spMk id="45" creationId="{44EB5163-23D1-4CF1-A00D-A430C9B7E876}"/>
          </ac:spMkLst>
        </pc:spChg>
        <pc:spChg chg="add mod">
          <ac:chgData name="Ken Merrihew" userId="bcb7a1e886d99f07" providerId="LiveId" clId="{04D11955-B0C9-415E-84BD-CB6BDA1AF841}" dt="2017-10-20T17:30:45.689" v="2099" actId="2696"/>
          <ac:spMkLst>
            <pc:docMk/>
            <pc:sldMk cId="3659487126" sldId="278"/>
            <ac:spMk id="46" creationId="{00C1F6A7-0B58-4BE7-846F-007EA7316CC5}"/>
          </ac:spMkLst>
        </pc:spChg>
        <pc:spChg chg="add mod">
          <ac:chgData name="Ken Merrihew" userId="bcb7a1e886d99f07" providerId="LiveId" clId="{04D11955-B0C9-415E-84BD-CB6BDA1AF841}" dt="2017-10-20T17:30:45.689" v="2099" actId="2696"/>
          <ac:spMkLst>
            <pc:docMk/>
            <pc:sldMk cId="3659487126" sldId="278"/>
            <ac:spMk id="47" creationId="{15CF72ED-500F-4583-8FD6-4A2EBD9D25C4}"/>
          </ac:spMkLst>
        </pc:spChg>
        <pc:grpChg chg="add mod">
          <ac:chgData name="Ken Merrihew" userId="bcb7a1e886d99f07" providerId="LiveId" clId="{04D11955-B0C9-415E-84BD-CB6BDA1AF841}" dt="2017-10-20T17:31:44.914" v="2150" actId="1035"/>
          <ac:grpSpMkLst>
            <pc:docMk/>
            <pc:sldMk cId="3659487126" sldId="278"/>
            <ac:grpSpMk id="35" creationId="{9DF9653A-062D-4FE7-BACD-B108FCA0DB8F}"/>
          </ac:grpSpMkLst>
        </pc:grpChg>
        <pc:grpChg chg="add mod">
          <ac:chgData name="Ken Merrihew" userId="bcb7a1e886d99f07" providerId="LiveId" clId="{04D11955-B0C9-415E-84BD-CB6BDA1AF841}" dt="2017-10-20T17:31:44.914" v="2150" actId="1035"/>
          <ac:grpSpMkLst>
            <pc:docMk/>
            <pc:sldMk cId="3659487126" sldId="278"/>
            <ac:grpSpMk id="36" creationId="{0558CC9E-127B-4B1C-865D-057C49EFD11D}"/>
          </ac:grpSpMkLst>
        </pc:grpChg>
        <pc:grpChg chg="add mod">
          <ac:chgData name="Ken Merrihew" userId="bcb7a1e886d99f07" providerId="LiveId" clId="{04D11955-B0C9-415E-84BD-CB6BDA1AF841}" dt="2017-10-20T17:31:44.914" v="2150" actId="1035"/>
          <ac:grpSpMkLst>
            <pc:docMk/>
            <pc:sldMk cId="3659487126" sldId="278"/>
            <ac:grpSpMk id="48" creationId="{82453CD3-3C89-4B1F-ADE8-5BAB74F04B1F}"/>
          </ac:grpSpMkLst>
        </pc:grpChg>
        <pc:grpChg chg="add mod">
          <ac:chgData name="Ken Merrihew" userId="bcb7a1e886d99f07" providerId="LiveId" clId="{04D11955-B0C9-415E-84BD-CB6BDA1AF841}" dt="2017-10-20T17:31:44.914" v="2150" actId="1035"/>
          <ac:grpSpMkLst>
            <pc:docMk/>
            <pc:sldMk cId="3659487126" sldId="278"/>
            <ac:grpSpMk id="49" creationId="{E3E7B0B5-4D38-43A8-8958-D3146EAA902F}"/>
          </ac:grpSpMkLst>
        </pc:grpChg>
        <pc:grpChg chg="add mod">
          <ac:chgData name="Ken Merrihew" userId="bcb7a1e886d99f07" providerId="LiveId" clId="{04D11955-B0C9-415E-84BD-CB6BDA1AF841}" dt="2017-10-20T17:31:57.396" v="2151" actId="2696"/>
          <ac:grpSpMkLst>
            <pc:docMk/>
            <pc:sldMk cId="3659487126" sldId="278"/>
            <ac:grpSpMk id="52" creationId="{34934B1D-5731-4D5B-B879-9699EFDA8694}"/>
          </ac:grpSpMkLst>
        </pc:grpChg>
        <pc:cxnChg chg="mod">
          <ac:chgData name="Ken Merrihew" userId="bcb7a1e886d99f07" providerId="LiveId" clId="{04D11955-B0C9-415E-84BD-CB6BDA1AF841}" dt="2017-10-20T17:31:44.914" v="2150" actId="1035"/>
          <ac:cxnSpMkLst>
            <pc:docMk/>
            <pc:sldMk cId="3659487126" sldId="278"/>
            <ac:cxnSpMk id="29" creationId="{06F1D5C8-7B4D-45C2-9BA6-709DE7141648}"/>
          </ac:cxnSpMkLst>
        </pc:cxnChg>
        <pc:cxnChg chg="mod">
          <ac:chgData name="Ken Merrihew" userId="bcb7a1e886d99f07" providerId="LiveId" clId="{04D11955-B0C9-415E-84BD-CB6BDA1AF841}" dt="2017-10-20T17:31:44.914" v="2150" actId="1035"/>
          <ac:cxnSpMkLst>
            <pc:docMk/>
            <pc:sldMk cId="3659487126" sldId="278"/>
            <ac:cxnSpMk id="30" creationId="{CCA20017-631C-4C9E-81E9-639837EBD30F}"/>
          </ac:cxnSpMkLst>
        </pc:cxnChg>
        <pc:cxnChg chg="add del mod">
          <ac:chgData name="Ken Merrihew" userId="bcb7a1e886d99f07" providerId="LiveId" clId="{04D11955-B0C9-415E-84BD-CB6BDA1AF841}" dt="2017-10-20T17:28:18.712" v="2055" actId="478"/>
          <ac:cxnSpMkLst>
            <pc:docMk/>
            <pc:sldMk cId="3659487126" sldId="278"/>
            <ac:cxnSpMk id="40" creationId="{1800DF87-C50E-468C-A91D-92FDB4ED88BD}"/>
          </ac:cxnSpMkLst>
        </pc:cxnChg>
        <pc:cxnChg chg="add del mod">
          <ac:chgData name="Ken Merrihew" userId="bcb7a1e886d99f07" providerId="LiveId" clId="{04D11955-B0C9-415E-84BD-CB6BDA1AF841}" dt="2017-10-20T17:28:41.539" v="2059" actId="478"/>
          <ac:cxnSpMkLst>
            <pc:docMk/>
            <pc:sldMk cId="3659487126" sldId="278"/>
            <ac:cxnSpMk id="42" creationId="{2A145849-2C3C-45E3-8748-BB0B05C0C0D8}"/>
          </ac:cxnSpMkLst>
        </pc:cxnChg>
        <pc:cxnChg chg="add del mod">
          <ac:chgData name="Ken Merrihew" userId="bcb7a1e886d99f07" providerId="LiveId" clId="{04D11955-B0C9-415E-84BD-CB6BDA1AF841}" dt="2017-10-20T17:28:56.412" v="2061" actId="478"/>
          <ac:cxnSpMkLst>
            <pc:docMk/>
            <pc:sldMk cId="3659487126" sldId="278"/>
            <ac:cxnSpMk id="44" creationId="{949EC502-5BB6-4ECE-9F00-699C3D0CE31A}"/>
          </ac:cxnSpMkLst>
        </pc:cxnChg>
      </pc:sldChg>
      <pc:sldChg chg="addSp delSp modSp add ord addAnim delAnim modAnim">
        <pc:chgData name="Ken Merrihew" userId="bcb7a1e886d99f07" providerId="LiveId" clId="{04D11955-B0C9-415E-84BD-CB6BDA1AF841}" dt="2017-10-20T17:41:32.210" v="2332" actId="2696"/>
        <pc:sldMkLst>
          <pc:docMk/>
          <pc:sldMk cId="2870449811" sldId="279"/>
        </pc:sldMkLst>
        <pc:spChg chg="mod">
          <ac:chgData name="Ken Merrihew" userId="bcb7a1e886d99f07" providerId="LiveId" clId="{04D11955-B0C9-415E-84BD-CB6BDA1AF841}" dt="2017-10-20T17:37:31.214" v="2163" actId="2696"/>
          <ac:spMkLst>
            <pc:docMk/>
            <pc:sldMk cId="2870449811" sldId="279"/>
            <ac:spMk id="2" creationId="{00000000-0000-0000-0000-000000000000}"/>
          </ac:spMkLst>
        </pc:spChg>
        <pc:spChg chg="mod">
          <ac:chgData name="Ken Merrihew" userId="bcb7a1e886d99f07" providerId="LiveId" clId="{04D11955-B0C9-415E-84BD-CB6BDA1AF841}" dt="2017-10-20T17:41:11.711" v="2303" actId="1037"/>
          <ac:spMkLst>
            <pc:docMk/>
            <pc:sldMk cId="2870449811" sldId="279"/>
            <ac:spMk id="31" creationId="{5BA225FC-9545-4078-AB35-C4C12832B0CF}"/>
          </ac:spMkLst>
        </pc:spChg>
        <pc:spChg chg="add del mod">
          <ac:chgData name="Ken Merrihew" userId="bcb7a1e886d99f07" providerId="LiveId" clId="{04D11955-B0C9-415E-84BD-CB6BDA1AF841}" dt="2017-10-20T17:40:40.614" v="2274" actId="478"/>
          <ac:spMkLst>
            <pc:docMk/>
            <pc:sldMk cId="2870449811" sldId="279"/>
            <ac:spMk id="45" creationId="{4E21C62C-71DE-403E-A372-83F90BBB1E9F}"/>
          </ac:spMkLst>
        </pc:spChg>
        <pc:spChg chg="add mod">
          <ac:chgData name="Ken Merrihew" userId="bcb7a1e886d99f07" providerId="LiveId" clId="{04D11955-B0C9-415E-84BD-CB6BDA1AF841}" dt="2017-10-20T17:41:21.152" v="2330" actId="1037"/>
          <ac:spMkLst>
            <pc:docMk/>
            <pc:sldMk cId="2870449811" sldId="279"/>
            <ac:spMk id="65" creationId="{1328C8AB-8944-4774-A96B-CC5EF645D3CD}"/>
          </ac:spMkLst>
        </pc:spChg>
        <pc:grpChg chg="add del mod">
          <ac:chgData name="Ken Merrihew" userId="bcb7a1e886d99f07" providerId="LiveId" clId="{04D11955-B0C9-415E-84BD-CB6BDA1AF841}" dt="2017-10-20T17:41:11.711" v="2303" actId="1037"/>
          <ac:grpSpMkLst>
            <pc:docMk/>
            <pc:sldMk cId="2870449811" sldId="279"/>
            <ac:grpSpMk id="35" creationId="{9DF9653A-062D-4FE7-BACD-B108FCA0DB8F}"/>
          </ac:grpSpMkLst>
        </pc:grpChg>
        <pc:grpChg chg="mod">
          <ac:chgData name="Ken Merrihew" userId="bcb7a1e886d99f07" providerId="LiveId" clId="{04D11955-B0C9-415E-84BD-CB6BDA1AF841}" dt="2017-10-20T17:41:11.711" v="2303" actId="1037"/>
          <ac:grpSpMkLst>
            <pc:docMk/>
            <pc:sldMk cId="2870449811" sldId="279"/>
            <ac:grpSpMk id="36" creationId="{0558CC9E-127B-4B1C-865D-057C49EFD11D}"/>
          </ac:grpSpMkLst>
        </pc:grpChg>
        <pc:grpChg chg="add mod">
          <ac:chgData name="Ken Merrihew" userId="bcb7a1e886d99f07" providerId="LiveId" clId="{04D11955-B0C9-415E-84BD-CB6BDA1AF841}" dt="2017-10-20T17:41:21.152" v="2330" actId="1037"/>
          <ac:grpSpMkLst>
            <pc:docMk/>
            <pc:sldMk cId="2870449811" sldId="279"/>
            <ac:grpSpMk id="40" creationId="{48A5CDF8-3782-48D8-8974-0F350DE39E6D}"/>
          </ac:grpSpMkLst>
        </pc:grpChg>
        <pc:grpChg chg="mod">
          <ac:chgData name="Ken Merrihew" userId="bcb7a1e886d99f07" providerId="LiveId" clId="{04D11955-B0C9-415E-84BD-CB6BDA1AF841}" dt="2017-10-20T17:41:11.711" v="2303" actId="1037"/>
          <ac:grpSpMkLst>
            <pc:docMk/>
            <pc:sldMk cId="2870449811" sldId="279"/>
            <ac:grpSpMk id="48" creationId="{82453CD3-3C89-4B1F-ADE8-5BAB74F04B1F}"/>
          </ac:grpSpMkLst>
        </pc:grpChg>
        <pc:grpChg chg="mod">
          <ac:chgData name="Ken Merrihew" userId="bcb7a1e886d99f07" providerId="LiveId" clId="{04D11955-B0C9-415E-84BD-CB6BDA1AF841}" dt="2017-10-20T17:41:11.711" v="2303" actId="1037"/>
          <ac:grpSpMkLst>
            <pc:docMk/>
            <pc:sldMk cId="2870449811" sldId="279"/>
            <ac:grpSpMk id="49" creationId="{E3E7B0B5-4D38-43A8-8958-D3146EAA902F}"/>
          </ac:grpSpMkLst>
        </pc:grpChg>
        <pc:grpChg chg="mod">
          <ac:chgData name="Ken Merrihew" userId="bcb7a1e886d99f07" providerId="LiveId" clId="{04D11955-B0C9-415E-84BD-CB6BDA1AF841}" dt="2017-10-20T17:41:11.711" v="2303" actId="1037"/>
          <ac:grpSpMkLst>
            <pc:docMk/>
            <pc:sldMk cId="2870449811" sldId="279"/>
            <ac:grpSpMk id="52" creationId="{34934B1D-5731-4D5B-B879-9699EFDA8694}"/>
          </ac:grpSpMkLst>
        </pc:grpChg>
        <pc:grpChg chg="add mod">
          <ac:chgData name="Ken Merrihew" userId="bcb7a1e886d99f07" providerId="LiveId" clId="{04D11955-B0C9-415E-84BD-CB6BDA1AF841}" dt="2017-10-20T17:41:21.152" v="2330" actId="1037"/>
          <ac:grpSpMkLst>
            <pc:docMk/>
            <pc:sldMk cId="2870449811" sldId="279"/>
            <ac:grpSpMk id="53" creationId="{B238614C-B858-49F7-A41E-AA076354A344}"/>
          </ac:grpSpMkLst>
        </pc:grpChg>
        <pc:grpChg chg="add mod">
          <ac:chgData name="Ken Merrihew" userId="bcb7a1e886d99f07" providerId="LiveId" clId="{04D11955-B0C9-415E-84BD-CB6BDA1AF841}" dt="2017-10-20T17:41:21.152" v="2330" actId="1037"/>
          <ac:grpSpMkLst>
            <pc:docMk/>
            <pc:sldMk cId="2870449811" sldId="279"/>
            <ac:grpSpMk id="56" creationId="{0B3FEE9F-06E4-4B63-A02D-82074CEB238D}"/>
          </ac:grpSpMkLst>
        </pc:grpChg>
        <pc:grpChg chg="add mod">
          <ac:chgData name="Ken Merrihew" userId="bcb7a1e886d99f07" providerId="LiveId" clId="{04D11955-B0C9-415E-84BD-CB6BDA1AF841}" dt="2017-10-20T17:41:21.152" v="2330" actId="1037"/>
          <ac:grpSpMkLst>
            <pc:docMk/>
            <pc:sldMk cId="2870449811" sldId="279"/>
            <ac:grpSpMk id="59" creationId="{892D10D2-7E71-4995-9215-B7428DA6EBAC}"/>
          </ac:grpSpMkLst>
        </pc:grpChg>
        <pc:grpChg chg="add mod">
          <ac:chgData name="Ken Merrihew" userId="bcb7a1e886d99f07" providerId="LiveId" clId="{04D11955-B0C9-415E-84BD-CB6BDA1AF841}" dt="2017-10-20T17:41:21.152" v="2330" actId="1037"/>
          <ac:grpSpMkLst>
            <pc:docMk/>
            <pc:sldMk cId="2870449811" sldId="279"/>
            <ac:grpSpMk id="62" creationId="{6797FD8F-D715-4E6E-B50F-305322D2725F}"/>
          </ac:grpSpMkLst>
        </pc:grpChg>
        <pc:cxnChg chg="mod">
          <ac:chgData name="Ken Merrihew" userId="bcb7a1e886d99f07" providerId="LiveId" clId="{04D11955-B0C9-415E-84BD-CB6BDA1AF841}" dt="2017-10-20T17:41:11.711" v="2303" actId="1037"/>
          <ac:cxnSpMkLst>
            <pc:docMk/>
            <pc:sldMk cId="2870449811" sldId="279"/>
            <ac:cxnSpMk id="29" creationId="{06F1D5C8-7B4D-45C2-9BA6-709DE7141648}"/>
          </ac:cxnSpMkLst>
        </pc:cxnChg>
        <pc:cxnChg chg="del">
          <ac:chgData name="Ken Merrihew" userId="bcb7a1e886d99f07" providerId="LiveId" clId="{04D11955-B0C9-415E-84BD-CB6BDA1AF841}" dt="2017-10-20T17:39:06.624" v="2230" actId="478"/>
          <ac:cxnSpMkLst>
            <pc:docMk/>
            <pc:sldMk cId="2870449811" sldId="279"/>
            <ac:cxnSpMk id="30" creationId="{CCA20017-631C-4C9E-81E9-639837EBD30F}"/>
          </ac:cxnSpMkLst>
        </pc:cxnChg>
        <pc:cxnChg chg="add mod">
          <ac:chgData name="Ken Merrihew" userId="bcb7a1e886d99f07" providerId="LiveId" clId="{04D11955-B0C9-415E-84BD-CB6BDA1AF841}" dt="2017-10-20T17:41:21.152" v="2330" actId="1037"/>
          <ac:cxnSpMkLst>
            <pc:docMk/>
            <pc:sldMk cId="2870449811" sldId="279"/>
            <ac:cxnSpMk id="43" creationId="{EF97CEF1-CF13-4400-A13D-5CF6D0DFB02B}"/>
          </ac:cxnSpMkLst>
        </pc:cxnChg>
        <pc:cxnChg chg="add del mod">
          <ac:chgData name="Ken Merrihew" userId="bcb7a1e886d99f07" providerId="LiveId" clId="{04D11955-B0C9-415E-84BD-CB6BDA1AF841}" dt="2017-10-20T17:39:09.186" v="2231" actId="478"/>
          <ac:cxnSpMkLst>
            <pc:docMk/>
            <pc:sldMk cId="2870449811" sldId="279"/>
            <ac:cxnSpMk id="44" creationId="{216B6FE0-33C8-4FDF-94BF-1E97DBBF823E}"/>
          </ac:cxnSpMkLst>
        </pc:cxnChg>
      </pc:sldChg>
      <pc:sldChg chg="modSp add del">
        <pc:chgData name="Ken Merrihew" userId="bcb7a1e886d99f07" providerId="LiveId" clId="{04D11955-B0C9-415E-84BD-CB6BDA1AF841}" dt="2017-10-20T18:59:20.514" v="2346" actId="2696"/>
        <pc:sldMkLst>
          <pc:docMk/>
          <pc:sldMk cId="2839369453" sldId="280"/>
        </pc:sldMkLst>
        <pc:spChg chg="mod">
          <ac:chgData name="Ken Merrihew" userId="bcb7a1e886d99f07" providerId="LiveId" clId="{04D11955-B0C9-415E-84BD-CB6BDA1AF841}" dt="2017-10-20T18:44:16.857" v="2344" actId="947"/>
          <ac:spMkLst>
            <pc:docMk/>
            <pc:sldMk cId="2839369453" sldId="280"/>
            <ac:spMk id="2" creationId="{00000000-0000-0000-0000-000000000000}"/>
          </ac:spMkLst>
        </pc:spChg>
      </pc:sldChg>
      <pc:sldChg chg="add del">
        <pc:chgData name="Ken Merrihew" userId="bcb7a1e886d99f07" providerId="LiveId" clId="{04D11955-B0C9-415E-84BD-CB6BDA1AF841}" dt="2017-10-20T19:13:09.455" v="2629" actId="2696"/>
        <pc:sldMkLst>
          <pc:docMk/>
          <pc:sldMk cId="3107849247" sldId="280"/>
        </pc:sldMkLst>
      </pc:sldChg>
      <pc:sldChg chg="modSp add">
        <pc:chgData name="Ken Merrihew" userId="bcb7a1e886d99f07" providerId="LiveId" clId="{04D11955-B0C9-415E-84BD-CB6BDA1AF841}" dt="2017-10-22T13:13:15.836" v="4077"/>
        <pc:sldMkLst>
          <pc:docMk/>
          <pc:sldMk cId="3965317752" sldId="280"/>
        </pc:sldMkLst>
        <pc:spChg chg="mod">
          <ac:chgData name="Ken Merrihew" userId="bcb7a1e886d99f07" providerId="LiveId" clId="{04D11955-B0C9-415E-84BD-CB6BDA1AF841}" dt="2017-10-22T13:08:56.369" v="3981"/>
          <ac:spMkLst>
            <pc:docMk/>
            <pc:sldMk cId="3965317752" sldId="280"/>
            <ac:spMk id="26" creationId="{FB0280EF-7BAF-472C-8763-10DFE9332D1C}"/>
          </ac:spMkLst>
        </pc:spChg>
        <pc:spChg chg="mod">
          <ac:chgData name="Ken Merrihew" userId="bcb7a1e886d99f07" providerId="LiveId" clId="{04D11955-B0C9-415E-84BD-CB6BDA1AF841}" dt="2017-10-22T13:07:57.982" v="3978"/>
          <ac:spMkLst>
            <pc:docMk/>
            <pc:sldMk cId="3965317752" sldId="280"/>
            <ac:spMk id="27" creationId="{910B529A-D116-4921-8402-732629FFCE53}"/>
          </ac:spMkLst>
        </pc:spChg>
        <pc:spChg chg="mod">
          <ac:chgData name="Ken Merrihew" userId="bcb7a1e886d99f07" providerId="LiveId" clId="{04D11955-B0C9-415E-84BD-CB6BDA1AF841}" dt="2017-10-22T13:10:52.639" v="4029" actId="255"/>
          <ac:spMkLst>
            <pc:docMk/>
            <pc:sldMk cId="3965317752" sldId="280"/>
            <ac:spMk id="28" creationId="{3EFD28AB-0D65-4341-BBDD-9C8263079712}"/>
          </ac:spMkLst>
        </pc:spChg>
        <pc:spChg chg="mod">
          <ac:chgData name="Ken Merrihew" userId="bcb7a1e886d99f07" providerId="LiveId" clId="{04D11955-B0C9-415E-84BD-CB6BDA1AF841}" dt="2017-10-22T13:11:56.151" v="4053" actId="1036"/>
          <ac:spMkLst>
            <pc:docMk/>
            <pc:sldMk cId="3965317752" sldId="280"/>
            <ac:spMk id="29" creationId="{2D8ECAC3-AD8C-4122-BB43-8F9FBB511E06}"/>
          </ac:spMkLst>
        </pc:spChg>
        <pc:spChg chg="mod">
          <ac:chgData name="Ken Merrihew" userId="bcb7a1e886d99f07" providerId="LiveId" clId="{04D11955-B0C9-415E-84BD-CB6BDA1AF841}" dt="2017-10-22T13:10:43.830" v="4028" actId="1035"/>
          <ac:spMkLst>
            <pc:docMk/>
            <pc:sldMk cId="3965317752" sldId="280"/>
            <ac:spMk id="30" creationId="{FCA015C3-70A0-432D-AE4A-E345579087DB}"/>
          </ac:spMkLst>
        </pc:spChg>
        <pc:spChg chg="mod">
          <ac:chgData name="Ken Merrihew" userId="bcb7a1e886d99f07" providerId="LiveId" clId="{04D11955-B0C9-415E-84BD-CB6BDA1AF841}" dt="2017-10-22T13:11:45.719" v="4048" actId="1036"/>
          <ac:spMkLst>
            <pc:docMk/>
            <pc:sldMk cId="3965317752" sldId="280"/>
            <ac:spMk id="31" creationId="{50110B73-9A9E-4E06-B38D-845A9EC86B04}"/>
          </ac:spMkLst>
        </pc:spChg>
        <pc:spChg chg="mod">
          <ac:chgData name="Ken Merrihew" userId="bcb7a1e886d99f07" providerId="LiveId" clId="{04D11955-B0C9-415E-84BD-CB6BDA1AF841}" dt="2017-10-22T13:12:35.613" v="4073" actId="1035"/>
          <ac:spMkLst>
            <pc:docMk/>
            <pc:sldMk cId="3965317752" sldId="280"/>
            <ac:spMk id="32" creationId="{C870D84D-3FC4-4D4D-84B4-EB797DE59BF8}"/>
          </ac:spMkLst>
        </pc:spChg>
        <pc:spChg chg="mod">
          <ac:chgData name="Ken Merrihew" userId="bcb7a1e886d99f07" providerId="LiveId" clId="{04D11955-B0C9-415E-84BD-CB6BDA1AF841}" dt="2017-10-22T13:13:15.836" v="4077"/>
          <ac:spMkLst>
            <pc:docMk/>
            <pc:sldMk cId="3965317752" sldId="280"/>
            <ac:spMk id="33" creationId="{25456C9D-6BB6-4D5F-B14A-D13E38C78C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&amp;ehk=2b54RElUUOG6P"/><Relationship Id="rId3" Type="http://schemas.openxmlformats.org/officeDocument/2006/relationships/image" Target="../media/image4.png"/><Relationship Id="rId7" Type="http://schemas.openxmlformats.org/officeDocument/2006/relationships/hyperlink" Target="http://hello-son.blogspot.com/2010/09/call-5-text-message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10" Type="http://schemas.openxmlformats.org/officeDocument/2006/relationships/image" Target="../media/image7.jpeg"/><Relationship Id="rId4" Type="http://schemas.microsoft.com/office/2007/relationships/hdphoto" Target="../media/hdphoto1.wdp"/><Relationship Id="rId9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8745" y="1328550"/>
            <a:ext cx="793141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29653" y="12833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27762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435600" y="3336359"/>
            <a:ext cx="32291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vtks distress" panose="02000000000000000000" pitchFamily="2" charset="0"/>
              </a:rPr>
              <a:t>12</a:t>
            </a:r>
            <a:r>
              <a:rPr lang="en-US" sz="8000" dirty="0">
                <a:latin typeface="Aaron" panose="02020900000000000000" pitchFamily="18" charset="0"/>
              </a:rPr>
              <a:t>.</a:t>
            </a:r>
            <a:r>
              <a:rPr lang="en-US" sz="8000" dirty="0">
                <a:latin typeface="vtks distress" panose="02000000000000000000" pitchFamily="2" charset="0"/>
              </a:rPr>
              <a:t>7</a:t>
            </a:r>
            <a:r>
              <a:rPr lang="en-US" sz="8000" dirty="0">
                <a:latin typeface="Aaron" panose="02020900000000000000" pitchFamily="18" charset="0"/>
              </a:rPr>
              <a:t>-</a:t>
            </a:r>
            <a:r>
              <a:rPr lang="en-US" sz="8000" dirty="0">
                <a:latin typeface="vtks distress" panose="02000000000000000000" pitchFamily="2" charset="0"/>
              </a:rPr>
              <a:t>22</a:t>
            </a: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vtks distress" panose="02000000000000000000" pitchFamily="2" charset="0"/>
              </a:rPr>
              <a:t>A free CD of this message will be available following the service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vtks distress" panose="02000000000000000000" pitchFamily="2" charset="0"/>
              </a:rPr>
              <a:t>It will also be available for podcast later this week at calvaryokc.com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68174" y="1270494"/>
            <a:ext cx="793141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19776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Contentions</a:t>
            </a:r>
            <a:r>
              <a:rPr lang="en-US" sz="3200" dirty="0"/>
              <a:t> - KJV,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debates</a:t>
            </a:r>
            <a:endParaRPr lang="en-US" sz="7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4934B1D-5731-4D5B-B879-9699EFDA8694}"/>
              </a:ext>
            </a:extLst>
          </p:cNvPr>
          <p:cNvGrpSpPr/>
          <p:nvPr/>
        </p:nvGrpSpPr>
        <p:grpSpPr>
          <a:xfrm>
            <a:off x="3172449" y="2264185"/>
            <a:ext cx="1027401" cy="2313723"/>
            <a:chOff x="4095239" y="2264185"/>
            <a:chExt cx="1027401" cy="231372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78DFA3E-F749-4102-8F81-3EFBF2A4689D}"/>
                </a:ext>
              </a:extLst>
            </p:cNvPr>
            <p:cNvSpPr/>
            <p:nvPr/>
          </p:nvSpPr>
          <p:spPr>
            <a:xfrm>
              <a:off x="4267820" y="2264185"/>
              <a:ext cx="711272" cy="86933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DEC7418-5B4D-49E6-BDEE-9BAC4B596C1B}"/>
                </a:ext>
              </a:extLst>
            </p:cNvPr>
            <p:cNvSpPr/>
            <p:nvPr/>
          </p:nvSpPr>
          <p:spPr>
            <a:xfrm>
              <a:off x="4095239" y="2953396"/>
              <a:ext cx="1027401" cy="1624512"/>
            </a:xfrm>
            <a:custGeom>
              <a:avLst/>
              <a:gdLst>
                <a:gd name="connsiteX0" fmla="*/ 0 w 849086"/>
                <a:gd name="connsiteY0" fmla="*/ 762000 h 1524000"/>
                <a:gd name="connsiteX1" fmla="*/ 424543 w 849086"/>
                <a:gd name="connsiteY1" fmla="*/ 0 h 1524000"/>
                <a:gd name="connsiteX2" fmla="*/ 849086 w 849086"/>
                <a:gd name="connsiteY2" fmla="*/ 762000 h 1524000"/>
                <a:gd name="connsiteX3" fmla="*/ 424543 w 849086"/>
                <a:gd name="connsiteY3" fmla="*/ 1524000 h 1524000"/>
                <a:gd name="connsiteX4" fmla="*/ 0 w 849086"/>
                <a:gd name="connsiteY4" fmla="*/ 762000 h 1524000"/>
                <a:gd name="connsiteX0" fmla="*/ 103 w 849189"/>
                <a:gd name="connsiteY0" fmla="*/ 762000 h 1342572"/>
                <a:gd name="connsiteX1" fmla="*/ 424646 w 849189"/>
                <a:gd name="connsiteY1" fmla="*/ 0 h 1342572"/>
                <a:gd name="connsiteX2" fmla="*/ 849189 w 849189"/>
                <a:gd name="connsiteY2" fmla="*/ 762000 h 1342572"/>
                <a:gd name="connsiteX3" fmla="*/ 395618 w 849189"/>
                <a:gd name="connsiteY3" fmla="*/ 1342572 h 1342572"/>
                <a:gd name="connsiteX4" fmla="*/ 103 w 849189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092" h="1342572">
                  <a:moveTo>
                    <a:pt x="6" y="762000"/>
                  </a:moveTo>
                  <a:cubicBezTo>
                    <a:pt x="-1204" y="538238"/>
                    <a:pt x="190080" y="0"/>
                    <a:pt x="424549" y="0"/>
                  </a:cubicBezTo>
                  <a:cubicBezTo>
                    <a:pt x="659018" y="0"/>
                    <a:pt x="849092" y="341159"/>
                    <a:pt x="849092" y="762000"/>
                  </a:cubicBezTo>
                  <a:cubicBezTo>
                    <a:pt x="849092" y="1182841"/>
                    <a:pt x="666276" y="1342572"/>
                    <a:pt x="431807" y="1342572"/>
                  </a:cubicBezTo>
                  <a:cubicBezTo>
                    <a:pt x="197338" y="1342572"/>
                    <a:pt x="1216" y="985762"/>
                    <a:pt x="6" y="762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6F1D5C8-7B4D-45C2-9BA6-709DE7141648}"/>
              </a:ext>
            </a:extLst>
          </p:cNvPr>
          <p:cNvCxnSpPr/>
          <p:nvPr/>
        </p:nvCxnSpPr>
        <p:spPr>
          <a:xfrm>
            <a:off x="3774918" y="2562519"/>
            <a:ext cx="121298" cy="528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5BA225FC-9545-4078-AB35-C4C12832B0CF}"/>
              </a:ext>
            </a:extLst>
          </p:cNvPr>
          <p:cNvSpPr/>
          <p:nvPr/>
        </p:nvSpPr>
        <p:spPr>
          <a:xfrm rot="21317854">
            <a:off x="3801682" y="2760598"/>
            <a:ext cx="251838" cy="100638"/>
          </a:xfrm>
          <a:custGeom>
            <a:avLst/>
            <a:gdLst>
              <a:gd name="connsiteX0" fmla="*/ 0 w 435428"/>
              <a:gd name="connsiteY0" fmla="*/ 84098 h 87937"/>
              <a:gd name="connsiteX1" fmla="*/ 227044 w 435428"/>
              <a:gd name="connsiteY1" fmla="*/ 123 h 87937"/>
              <a:gd name="connsiteX2" fmla="*/ 435428 w 435428"/>
              <a:gd name="connsiteY2" fmla="*/ 65437 h 87937"/>
              <a:gd name="connsiteX3" fmla="*/ 227044 w 435428"/>
              <a:gd name="connsiteY3" fmla="*/ 71658 h 87937"/>
              <a:gd name="connsiteX4" fmla="*/ 0 w 435428"/>
              <a:gd name="connsiteY4" fmla="*/ 84098 h 87937"/>
              <a:gd name="connsiteX0" fmla="*/ 0 w 433077"/>
              <a:gd name="connsiteY0" fmla="*/ 84041 h 87556"/>
              <a:gd name="connsiteX1" fmla="*/ 227044 w 433077"/>
              <a:gd name="connsiteY1" fmla="*/ 66 h 87556"/>
              <a:gd name="connsiteX2" fmla="*/ 433077 w 433077"/>
              <a:gd name="connsiteY2" fmla="*/ 70081 h 87556"/>
              <a:gd name="connsiteX3" fmla="*/ 227044 w 433077"/>
              <a:gd name="connsiteY3" fmla="*/ 71601 h 87556"/>
              <a:gd name="connsiteX4" fmla="*/ 0 w 433077"/>
              <a:gd name="connsiteY4" fmla="*/ 84041 h 87556"/>
              <a:gd name="connsiteX0" fmla="*/ 0 w 255424"/>
              <a:gd name="connsiteY0" fmla="*/ 84028 h 89246"/>
              <a:gd name="connsiteX1" fmla="*/ 227044 w 255424"/>
              <a:gd name="connsiteY1" fmla="*/ 53 h 89246"/>
              <a:gd name="connsiteX2" fmla="*/ 227044 w 255424"/>
              <a:gd name="connsiteY2" fmla="*/ 71588 h 89246"/>
              <a:gd name="connsiteX3" fmla="*/ 0 w 255424"/>
              <a:gd name="connsiteY3" fmla="*/ 84028 h 89246"/>
              <a:gd name="connsiteX0" fmla="*/ 0 w 227044"/>
              <a:gd name="connsiteY0" fmla="*/ 83975 h 89193"/>
              <a:gd name="connsiteX1" fmla="*/ 227044 w 227044"/>
              <a:gd name="connsiteY1" fmla="*/ 0 h 89193"/>
              <a:gd name="connsiteX2" fmla="*/ 227044 w 227044"/>
              <a:gd name="connsiteY2" fmla="*/ 71535 h 89193"/>
              <a:gd name="connsiteX3" fmla="*/ 0 w 227044"/>
              <a:gd name="connsiteY3" fmla="*/ 83975 h 89193"/>
              <a:gd name="connsiteX0" fmla="*/ 170 w 267103"/>
              <a:gd name="connsiteY0" fmla="*/ 88370 h 94059"/>
              <a:gd name="connsiteX1" fmla="*/ 267104 w 267103"/>
              <a:gd name="connsiteY1" fmla="*/ 0 h 94059"/>
              <a:gd name="connsiteX2" fmla="*/ 227214 w 267103"/>
              <a:gd name="connsiteY2" fmla="*/ 75930 h 94059"/>
              <a:gd name="connsiteX3" fmla="*/ 170 w 267103"/>
              <a:gd name="connsiteY3" fmla="*/ 88370 h 94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103" h="94059">
                <a:moveTo>
                  <a:pt x="170" y="88370"/>
                </a:moveTo>
                <a:cubicBezTo>
                  <a:pt x="6818" y="75715"/>
                  <a:pt x="229263" y="2073"/>
                  <a:pt x="267104" y="0"/>
                </a:cubicBezTo>
                <a:cubicBezTo>
                  <a:pt x="253807" y="25310"/>
                  <a:pt x="271703" y="61202"/>
                  <a:pt x="227214" y="75930"/>
                </a:cubicBezTo>
                <a:cubicBezTo>
                  <a:pt x="182725" y="90658"/>
                  <a:pt x="-6478" y="101025"/>
                  <a:pt x="170" y="8837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DF9653A-062D-4FE7-BACD-B108FCA0DB8F}"/>
              </a:ext>
            </a:extLst>
          </p:cNvPr>
          <p:cNvGrpSpPr/>
          <p:nvPr/>
        </p:nvGrpSpPr>
        <p:grpSpPr>
          <a:xfrm rot="926308" flipH="1">
            <a:off x="3511064" y="4459471"/>
            <a:ext cx="486271" cy="1092714"/>
            <a:chOff x="4058883" y="4939695"/>
            <a:chExt cx="486271" cy="1092714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861454-E0BE-429E-AA18-B528BAADC95A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97B936A-691D-42BB-A2C0-ABE4B46442A0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558CC9E-127B-4B1C-865D-057C49EFD11D}"/>
              </a:ext>
            </a:extLst>
          </p:cNvPr>
          <p:cNvGrpSpPr/>
          <p:nvPr/>
        </p:nvGrpSpPr>
        <p:grpSpPr>
          <a:xfrm flipH="1">
            <a:off x="3985809" y="4388206"/>
            <a:ext cx="486271" cy="1092714"/>
            <a:chOff x="4058883" y="4939695"/>
            <a:chExt cx="486271" cy="1092714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150A6CC-33DF-46E5-9A09-E2F88A8CB0FF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E497BC6-BED8-49A0-9EDB-001EC60CDAF4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2453CD3-3C89-4B1F-ADE8-5BAB74F04B1F}"/>
              </a:ext>
            </a:extLst>
          </p:cNvPr>
          <p:cNvGrpSpPr/>
          <p:nvPr/>
        </p:nvGrpSpPr>
        <p:grpSpPr>
          <a:xfrm>
            <a:off x="2826268" y="2082968"/>
            <a:ext cx="533150" cy="1267841"/>
            <a:chOff x="3834231" y="2539269"/>
            <a:chExt cx="586465" cy="1394625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0C1F6A7-0B58-4BE7-846F-007EA7316CC5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5CF72ED-500F-4583-8FD6-4A2EBD9D25C4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3E7B0B5-4D38-43A8-8958-D3146EAA902F}"/>
              </a:ext>
            </a:extLst>
          </p:cNvPr>
          <p:cNvGrpSpPr/>
          <p:nvPr/>
        </p:nvGrpSpPr>
        <p:grpSpPr>
          <a:xfrm rot="10072805">
            <a:off x="4169362" y="3437642"/>
            <a:ext cx="533150" cy="1152583"/>
            <a:chOff x="3834231" y="2539269"/>
            <a:chExt cx="586465" cy="1394625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77C8E2-DF2F-4019-A721-CD54BD0ADB48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1CAB9753-13FF-4DCE-A2D2-37EAC794A786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8A5CDF8-3782-48D8-8974-0F350DE39E6D}"/>
              </a:ext>
            </a:extLst>
          </p:cNvPr>
          <p:cNvGrpSpPr/>
          <p:nvPr/>
        </p:nvGrpSpPr>
        <p:grpSpPr>
          <a:xfrm>
            <a:off x="5006628" y="2311337"/>
            <a:ext cx="1027401" cy="2313723"/>
            <a:chOff x="4095239" y="2264185"/>
            <a:chExt cx="1027401" cy="2313723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DD70E777-C926-4954-87F5-62B4103EE498}"/>
                </a:ext>
              </a:extLst>
            </p:cNvPr>
            <p:cNvSpPr/>
            <p:nvPr/>
          </p:nvSpPr>
          <p:spPr>
            <a:xfrm>
              <a:off x="4267820" y="2264185"/>
              <a:ext cx="711272" cy="86933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22">
              <a:extLst>
                <a:ext uri="{FF2B5EF4-FFF2-40B4-BE49-F238E27FC236}">
                  <a16:creationId xmlns:a16="http://schemas.microsoft.com/office/drawing/2014/main" id="{AB44B04D-D35D-4973-9891-F8E26DB82194}"/>
                </a:ext>
              </a:extLst>
            </p:cNvPr>
            <p:cNvSpPr/>
            <p:nvPr/>
          </p:nvSpPr>
          <p:spPr>
            <a:xfrm>
              <a:off x="4095239" y="2953396"/>
              <a:ext cx="1027401" cy="1624512"/>
            </a:xfrm>
            <a:custGeom>
              <a:avLst/>
              <a:gdLst>
                <a:gd name="connsiteX0" fmla="*/ 0 w 849086"/>
                <a:gd name="connsiteY0" fmla="*/ 762000 h 1524000"/>
                <a:gd name="connsiteX1" fmla="*/ 424543 w 849086"/>
                <a:gd name="connsiteY1" fmla="*/ 0 h 1524000"/>
                <a:gd name="connsiteX2" fmla="*/ 849086 w 849086"/>
                <a:gd name="connsiteY2" fmla="*/ 762000 h 1524000"/>
                <a:gd name="connsiteX3" fmla="*/ 424543 w 849086"/>
                <a:gd name="connsiteY3" fmla="*/ 1524000 h 1524000"/>
                <a:gd name="connsiteX4" fmla="*/ 0 w 849086"/>
                <a:gd name="connsiteY4" fmla="*/ 762000 h 1524000"/>
                <a:gd name="connsiteX0" fmla="*/ 103 w 849189"/>
                <a:gd name="connsiteY0" fmla="*/ 762000 h 1342572"/>
                <a:gd name="connsiteX1" fmla="*/ 424646 w 849189"/>
                <a:gd name="connsiteY1" fmla="*/ 0 h 1342572"/>
                <a:gd name="connsiteX2" fmla="*/ 849189 w 849189"/>
                <a:gd name="connsiteY2" fmla="*/ 762000 h 1342572"/>
                <a:gd name="connsiteX3" fmla="*/ 395618 w 849189"/>
                <a:gd name="connsiteY3" fmla="*/ 1342572 h 1342572"/>
                <a:gd name="connsiteX4" fmla="*/ 103 w 849189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092" h="1342572">
                  <a:moveTo>
                    <a:pt x="6" y="762000"/>
                  </a:moveTo>
                  <a:cubicBezTo>
                    <a:pt x="-1204" y="538238"/>
                    <a:pt x="190080" y="0"/>
                    <a:pt x="424549" y="0"/>
                  </a:cubicBezTo>
                  <a:cubicBezTo>
                    <a:pt x="659018" y="0"/>
                    <a:pt x="849092" y="341159"/>
                    <a:pt x="849092" y="762000"/>
                  </a:cubicBezTo>
                  <a:cubicBezTo>
                    <a:pt x="849092" y="1182841"/>
                    <a:pt x="666276" y="1342572"/>
                    <a:pt x="431807" y="1342572"/>
                  </a:cubicBezTo>
                  <a:cubicBezTo>
                    <a:pt x="197338" y="1342572"/>
                    <a:pt x="1216" y="985762"/>
                    <a:pt x="6" y="762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F97CEF1-CF13-4400-A13D-5CF6D0DFB02B}"/>
              </a:ext>
            </a:extLst>
          </p:cNvPr>
          <p:cNvCxnSpPr/>
          <p:nvPr/>
        </p:nvCxnSpPr>
        <p:spPr>
          <a:xfrm>
            <a:off x="5280181" y="2609671"/>
            <a:ext cx="121298" cy="528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238614C-B858-49F7-A41E-AA076354A344}"/>
              </a:ext>
            </a:extLst>
          </p:cNvPr>
          <p:cNvGrpSpPr/>
          <p:nvPr/>
        </p:nvGrpSpPr>
        <p:grpSpPr>
          <a:xfrm>
            <a:off x="4858442" y="4467154"/>
            <a:ext cx="486271" cy="1092714"/>
            <a:chOff x="4058883" y="4939695"/>
            <a:chExt cx="486271" cy="1092714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7DEF1284-F712-4636-B91C-CCE1AA0CEFFF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70AAC94-5515-4ECE-A49D-5F09401DEED9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B3FEE9F-06E4-4B63-A02D-82074CEB238D}"/>
              </a:ext>
            </a:extLst>
          </p:cNvPr>
          <p:cNvGrpSpPr/>
          <p:nvPr/>
        </p:nvGrpSpPr>
        <p:grpSpPr>
          <a:xfrm rot="19753378">
            <a:off x="5431861" y="4487985"/>
            <a:ext cx="486271" cy="1092714"/>
            <a:chOff x="4058883" y="4939695"/>
            <a:chExt cx="486271" cy="1092714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8ADF453-F68D-48F8-8215-22BB155FF40C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7FF97E31-6ED1-4611-8054-EC2573AA5EB7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92D10D2-7E71-4995-9215-B7428DA6EBAC}"/>
              </a:ext>
            </a:extLst>
          </p:cNvPr>
          <p:cNvGrpSpPr/>
          <p:nvPr/>
        </p:nvGrpSpPr>
        <p:grpSpPr>
          <a:xfrm>
            <a:off x="4660447" y="2130120"/>
            <a:ext cx="533150" cy="1267841"/>
            <a:chOff x="3834231" y="2539269"/>
            <a:chExt cx="586465" cy="1394625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115664EE-30CB-4BAF-837B-297077073211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2469E96A-DF90-4DDC-8283-029FAD5538AA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797FD8F-D715-4E6E-B50F-305322D2725F}"/>
              </a:ext>
            </a:extLst>
          </p:cNvPr>
          <p:cNvGrpSpPr/>
          <p:nvPr/>
        </p:nvGrpSpPr>
        <p:grpSpPr>
          <a:xfrm rot="10072805">
            <a:off x="6003541" y="3484794"/>
            <a:ext cx="533150" cy="1152583"/>
            <a:chOff x="3834231" y="2539269"/>
            <a:chExt cx="586465" cy="1394625"/>
          </a:xfrm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76BAF097-1683-4C44-85B7-DAFAFD2F43BC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A4B9A0C4-C285-4AA6-85D5-C636299DBAB8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1328C8AB-8944-4774-A96B-CC5EF645D3CD}"/>
              </a:ext>
            </a:extLst>
          </p:cNvPr>
          <p:cNvSpPr/>
          <p:nvPr/>
        </p:nvSpPr>
        <p:spPr>
          <a:xfrm rot="282146" flipH="1">
            <a:off x="5179737" y="2776661"/>
            <a:ext cx="251838" cy="100638"/>
          </a:xfrm>
          <a:custGeom>
            <a:avLst/>
            <a:gdLst>
              <a:gd name="connsiteX0" fmla="*/ 0 w 435428"/>
              <a:gd name="connsiteY0" fmla="*/ 84098 h 87937"/>
              <a:gd name="connsiteX1" fmla="*/ 227044 w 435428"/>
              <a:gd name="connsiteY1" fmla="*/ 123 h 87937"/>
              <a:gd name="connsiteX2" fmla="*/ 435428 w 435428"/>
              <a:gd name="connsiteY2" fmla="*/ 65437 h 87937"/>
              <a:gd name="connsiteX3" fmla="*/ 227044 w 435428"/>
              <a:gd name="connsiteY3" fmla="*/ 71658 h 87937"/>
              <a:gd name="connsiteX4" fmla="*/ 0 w 435428"/>
              <a:gd name="connsiteY4" fmla="*/ 84098 h 87937"/>
              <a:gd name="connsiteX0" fmla="*/ 0 w 433077"/>
              <a:gd name="connsiteY0" fmla="*/ 84041 h 87556"/>
              <a:gd name="connsiteX1" fmla="*/ 227044 w 433077"/>
              <a:gd name="connsiteY1" fmla="*/ 66 h 87556"/>
              <a:gd name="connsiteX2" fmla="*/ 433077 w 433077"/>
              <a:gd name="connsiteY2" fmla="*/ 70081 h 87556"/>
              <a:gd name="connsiteX3" fmla="*/ 227044 w 433077"/>
              <a:gd name="connsiteY3" fmla="*/ 71601 h 87556"/>
              <a:gd name="connsiteX4" fmla="*/ 0 w 433077"/>
              <a:gd name="connsiteY4" fmla="*/ 84041 h 87556"/>
              <a:gd name="connsiteX0" fmla="*/ 0 w 255424"/>
              <a:gd name="connsiteY0" fmla="*/ 84028 h 89246"/>
              <a:gd name="connsiteX1" fmla="*/ 227044 w 255424"/>
              <a:gd name="connsiteY1" fmla="*/ 53 h 89246"/>
              <a:gd name="connsiteX2" fmla="*/ 227044 w 255424"/>
              <a:gd name="connsiteY2" fmla="*/ 71588 h 89246"/>
              <a:gd name="connsiteX3" fmla="*/ 0 w 255424"/>
              <a:gd name="connsiteY3" fmla="*/ 84028 h 89246"/>
              <a:gd name="connsiteX0" fmla="*/ 0 w 227044"/>
              <a:gd name="connsiteY0" fmla="*/ 83975 h 89193"/>
              <a:gd name="connsiteX1" fmla="*/ 227044 w 227044"/>
              <a:gd name="connsiteY1" fmla="*/ 0 h 89193"/>
              <a:gd name="connsiteX2" fmla="*/ 227044 w 227044"/>
              <a:gd name="connsiteY2" fmla="*/ 71535 h 89193"/>
              <a:gd name="connsiteX3" fmla="*/ 0 w 227044"/>
              <a:gd name="connsiteY3" fmla="*/ 83975 h 89193"/>
              <a:gd name="connsiteX0" fmla="*/ 170 w 267103"/>
              <a:gd name="connsiteY0" fmla="*/ 88370 h 94059"/>
              <a:gd name="connsiteX1" fmla="*/ 267104 w 267103"/>
              <a:gd name="connsiteY1" fmla="*/ 0 h 94059"/>
              <a:gd name="connsiteX2" fmla="*/ 227214 w 267103"/>
              <a:gd name="connsiteY2" fmla="*/ 75930 h 94059"/>
              <a:gd name="connsiteX3" fmla="*/ 170 w 267103"/>
              <a:gd name="connsiteY3" fmla="*/ 88370 h 94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103" h="94059">
                <a:moveTo>
                  <a:pt x="170" y="88370"/>
                </a:moveTo>
                <a:cubicBezTo>
                  <a:pt x="6818" y="75715"/>
                  <a:pt x="229263" y="2073"/>
                  <a:pt x="267104" y="0"/>
                </a:cubicBezTo>
                <a:cubicBezTo>
                  <a:pt x="253807" y="25310"/>
                  <a:pt x="271703" y="61202"/>
                  <a:pt x="227214" y="75930"/>
                </a:cubicBezTo>
                <a:cubicBezTo>
                  <a:pt x="182725" y="90658"/>
                  <a:pt x="-6478" y="101025"/>
                  <a:pt x="170" y="8837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87044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 animBg="1"/>
      <p:bldP spid="6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Outbursts of wrath </a:t>
            </a:r>
            <a:r>
              <a:rPr lang="en-US" sz="3200" dirty="0"/>
              <a:t>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thumos</a:t>
            </a:r>
            <a:r>
              <a:rPr lang="en-US" sz="3200" dirty="0"/>
              <a:t> – </a:t>
            </a:r>
            <a:r>
              <a:rPr lang="en-US" sz="3200" i="1" dirty="0"/>
              <a:t>passionate anger</a:t>
            </a:r>
            <a:endParaRPr lang="en-US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4934B1D-5731-4D5B-B879-9699EFDA8694}"/>
              </a:ext>
            </a:extLst>
          </p:cNvPr>
          <p:cNvGrpSpPr/>
          <p:nvPr/>
        </p:nvGrpSpPr>
        <p:grpSpPr>
          <a:xfrm>
            <a:off x="4095239" y="2264185"/>
            <a:ext cx="1027401" cy="2313723"/>
            <a:chOff x="4095239" y="2264185"/>
            <a:chExt cx="1027401" cy="231372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78DFA3E-F749-4102-8F81-3EFBF2A4689D}"/>
                </a:ext>
              </a:extLst>
            </p:cNvPr>
            <p:cNvSpPr/>
            <p:nvPr/>
          </p:nvSpPr>
          <p:spPr>
            <a:xfrm>
              <a:off x="4267820" y="2264185"/>
              <a:ext cx="711272" cy="86933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DEC7418-5B4D-49E6-BDEE-9BAC4B596C1B}"/>
                </a:ext>
              </a:extLst>
            </p:cNvPr>
            <p:cNvSpPr/>
            <p:nvPr/>
          </p:nvSpPr>
          <p:spPr>
            <a:xfrm>
              <a:off x="4095239" y="2953396"/>
              <a:ext cx="1027401" cy="1624512"/>
            </a:xfrm>
            <a:custGeom>
              <a:avLst/>
              <a:gdLst>
                <a:gd name="connsiteX0" fmla="*/ 0 w 849086"/>
                <a:gd name="connsiteY0" fmla="*/ 762000 h 1524000"/>
                <a:gd name="connsiteX1" fmla="*/ 424543 w 849086"/>
                <a:gd name="connsiteY1" fmla="*/ 0 h 1524000"/>
                <a:gd name="connsiteX2" fmla="*/ 849086 w 849086"/>
                <a:gd name="connsiteY2" fmla="*/ 762000 h 1524000"/>
                <a:gd name="connsiteX3" fmla="*/ 424543 w 849086"/>
                <a:gd name="connsiteY3" fmla="*/ 1524000 h 1524000"/>
                <a:gd name="connsiteX4" fmla="*/ 0 w 849086"/>
                <a:gd name="connsiteY4" fmla="*/ 762000 h 1524000"/>
                <a:gd name="connsiteX0" fmla="*/ 103 w 849189"/>
                <a:gd name="connsiteY0" fmla="*/ 762000 h 1342572"/>
                <a:gd name="connsiteX1" fmla="*/ 424646 w 849189"/>
                <a:gd name="connsiteY1" fmla="*/ 0 h 1342572"/>
                <a:gd name="connsiteX2" fmla="*/ 849189 w 849189"/>
                <a:gd name="connsiteY2" fmla="*/ 762000 h 1342572"/>
                <a:gd name="connsiteX3" fmla="*/ 395618 w 849189"/>
                <a:gd name="connsiteY3" fmla="*/ 1342572 h 1342572"/>
                <a:gd name="connsiteX4" fmla="*/ 103 w 849189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092" h="1342572">
                  <a:moveTo>
                    <a:pt x="6" y="762000"/>
                  </a:moveTo>
                  <a:cubicBezTo>
                    <a:pt x="-1204" y="538238"/>
                    <a:pt x="190080" y="0"/>
                    <a:pt x="424549" y="0"/>
                  </a:cubicBezTo>
                  <a:cubicBezTo>
                    <a:pt x="659018" y="0"/>
                    <a:pt x="849092" y="341159"/>
                    <a:pt x="849092" y="762000"/>
                  </a:cubicBezTo>
                  <a:cubicBezTo>
                    <a:pt x="849092" y="1182841"/>
                    <a:pt x="666276" y="1342572"/>
                    <a:pt x="431807" y="1342572"/>
                  </a:cubicBezTo>
                  <a:cubicBezTo>
                    <a:pt x="197338" y="1342572"/>
                    <a:pt x="1216" y="985762"/>
                    <a:pt x="6" y="762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6F1D5C8-7B4D-45C2-9BA6-709DE7141648}"/>
              </a:ext>
            </a:extLst>
          </p:cNvPr>
          <p:cNvCxnSpPr/>
          <p:nvPr/>
        </p:nvCxnSpPr>
        <p:spPr>
          <a:xfrm>
            <a:off x="4447729" y="2562519"/>
            <a:ext cx="121298" cy="528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CA20017-631C-4C9E-81E9-639837EBD30F}"/>
              </a:ext>
            </a:extLst>
          </p:cNvPr>
          <p:cNvCxnSpPr>
            <a:cxnSpLocks/>
          </p:cNvCxnSpPr>
          <p:nvPr/>
        </p:nvCxnSpPr>
        <p:spPr>
          <a:xfrm flipH="1">
            <a:off x="4684102" y="2559408"/>
            <a:ext cx="121298" cy="528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5BA225FC-9545-4078-AB35-C4C12832B0CF}"/>
              </a:ext>
            </a:extLst>
          </p:cNvPr>
          <p:cNvSpPr/>
          <p:nvPr/>
        </p:nvSpPr>
        <p:spPr>
          <a:xfrm>
            <a:off x="4407297" y="2786331"/>
            <a:ext cx="435428" cy="87937"/>
          </a:xfrm>
          <a:custGeom>
            <a:avLst/>
            <a:gdLst>
              <a:gd name="connsiteX0" fmla="*/ 0 w 435428"/>
              <a:gd name="connsiteY0" fmla="*/ 84098 h 87937"/>
              <a:gd name="connsiteX1" fmla="*/ 227044 w 435428"/>
              <a:gd name="connsiteY1" fmla="*/ 123 h 87937"/>
              <a:gd name="connsiteX2" fmla="*/ 435428 w 435428"/>
              <a:gd name="connsiteY2" fmla="*/ 65437 h 87937"/>
              <a:gd name="connsiteX3" fmla="*/ 227044 w 435428"/>
              <a:gd name="connsiteY3" fmla="*/ 71658 h 87937"/>
              <a:gd name="connsiteX4" fmla="*/ 0 w 435428"/>
              <a:gd name="connsiteY4" fmla="*/ 84098 h 8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428" h="87937">
                <a:moveTo>
                  <a:pt x="0" y="84098"/>
                </a:moveTo>
                <a:cubicBezTo>
                  <a:pt x="0" y="72176"/>
                  <a:pt x="154473" y="3233"/>
                  <a:pt x="227044" y="123"/>
                </a:cubicBezTo>
                <a:cubicBezTo>
                  <a:pt x="299615" y="-2987"/>
                  <a:pt x="435428" y="53515"/>
                  <a:pt x="435428" y="65437"/>
                </a:cubicBezTo>
                <a:cubicBezTo>
                  <a:pt x="435428" y="77359"/>
                  <a:pt x="297542" y="66474"/>
                  <a:pt x="227044" y="71658"/>
                </a:cubicBezTo>
                <a:cubicBezTo>
                  <a:pt x="156546" y="76842"/>
                  <a:pt x="0" y="96020"/>
                  <a:pt x="0" y="8409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DF9653A-062D-4FE7-BACD-B108FCA0DB8F}"/>
              </a:ext>
            </a:extLst>
          </p:cNvPr>
          <p:cNvGrpSpPr/>
          <p:nvPr/>
        </p:nvGrpSpPr>
        <p:grpSpPr>
          <a:xfrm>
            <a:off x="3947053" y="4420002"/>
            <a:ext cx="486271" cy="1092714"/>
            <a:chOff x="4058883" y="4939695"/>
            <a:chExt cx="486271" cy="1092714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861454-E0BE-429E-AA18-B528BAADC95A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97B936A-691D-42BB-A2C0-ABE4B46442A0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558CC9E-127B-4B1C-865D-057C49EFD11D}"/>
              </a:ext>
            </a:extLst>
          </p:cNvPr>
          <p:cNvGrpSpPr/>
          <p:nvPr/>
        </p:nvGrpSpPr>
        <p:grpSpPr>
          <a:xfrm flipH="1">
            <a:off x="4908599" y="4388206"/>
            <a:ext cx="486271" cy="1092714"/>
            <a:chOff x="4058883" y="4939695"/>
            <a:chExt cx="486271" cy="1092714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150A6CC-33DF-46E5-9A09-E2F88A8CB0FF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E497BC6-BED8-49A0-9EDB-001EC60CDAF4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2453CD3-3C89-4B1F-ADE8-5BAB74F04B1F}"/>
              </a:ext>
            </a:extLst>
          </p:cNvPr>
          <p:cNvGrpSpPr/>
          <p:nvPr/>
        </p:nvGrpSpPr>
        <p:grpSpPr>
          <a:xfrm>
            <a:off x="3749058" y="2082968"/>
            <a:ext cx="533150" cy="1267841"/>
            <a:chOff x="3834231" y="2539269"/>
            <a:chExt cx="586465" cy="1394625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0C1F6A7-0B58-4BE7-846F-007EA7316CC5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5CF72ED-500F-4583-8FD6-4A2EBD9D25C4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3E7B0B5-4D38-43A8-8958-D3146EAA902F}"/>
              </a:ext>
            </a:extLst>
          </p:cNvPr>
          <p:cNvGrpSpPr/>
          <p:nvPr/>
        </p:nvGrpSpPr>
        <p:grpSpPr>
          <a:xfrm rot="10072805">
            <a:off x="5092152" y="3437642"/>
            <a:ext cx="533150" cy="1152583"/>
            <a:chOff x="3834231" y="2539269"/>
            <a:chExt cx="586465" cy="1394625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77C8E2-DF2F-4019-A721-CD54BD0ADB48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1CAB9753-13FF-4DCE-A2D2-37EAC794A786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948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Selfish ambitions </a:t>
            </a:r>
            <a:r>
              <a:rPr lang="en-US" sz="3200" dirty="0"/>
              <a:t>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eritheia</a:t>
            </a:r>
            <a:r>
              <a:rPr lang="en-US" sz="3200" dirty="0"/>
              <a:t> – </a:t>
            </a:r>
            <a:r>
              <a:rPr lang="en-US" sz="3200" i="1" dirty="0"/>
              <a:t>gaining political office by unfairness</a:t>
            </a:r>
            <a:endParaRPr lang="en-US" sz="7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C6E4D7-D4A1-4862-A3E9-4B8CADB81908}"/>
              </a:ext>
            </a:extLst>
          </p:cNvPr>
          <p:cNvGrpSpPr/>
          <p:nvPr/>
        </p:nvGrpSpPr>
        <p:grpSpPr>
          <a:xfrm rot="389927">
            <a:off x="1257171" y="2266472"/>
            <a:ext cx="1027401" cy="2313723"/>
            <a:chOff x="4095239" y="2264185"/>
            <a:chExt cx="1027401" cy="2313723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6742B9B-53E6-46D1-90D6-EB3B34A12A69}"/>
                </a:ext>
              </a:extLst>
            </p:cNvPr>
            <p:cNvSpPr/>
            <p:nvPr/>
          </p:nvSpPr>
          <p:spPr>
            <a:xfrm>
              <a:off x="4267820" y="2264185"/>
              <a:ext cx="711272" cy="86933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2">
              <a:extLst>
                <a:ext uri="{FF2B5EF4-FFF2-40B4-BE49-F238E27FC236}">
                  <a16:creationId xmlns:a16="http://schemas.microsoft.com/office/drawing/2014/main" id="{873E914C-EA26-439A-8338-4A5CB4C39B82}"/>
                </a:ext>
              </a:extLst>
            </p:cNvPr>
            <p:cNvSpPr/>
            <p:nvPr/>
          </p:nvSpPr>
          <p:spPr>
            <a:xfrm>
              <a:off x="4095239" y="2953396"/>
              <a:ext cx="1027401" cy="1624512"/>
            </a:xfrm>
            <a:custGeom>
              <a:avLst/>
              <a:gdLst>
                <a:gd name="connsiteX0" fmla="*/ 0 w 849086"/>
                <a:gd name="connsiteY0" fmla="*/ 762000 h 1524000"/>
                <a:gd name="connsiteX1" fmla="*/ 424543 w 849086"/>
                <a:gd name="connsiteY1" fmla="*/ 0 h 1524000"/>
                <a:gd name="connsiteX2" fmla="*/ 849086 w 849086"/>
                <a:gd name="connsiteY2" fmla="*/ 762000 h 1524000"/>
                <a:gd name="connsiteX3" fmla="*/ 424543 w 849086"/>
                <a:gd name="connsiteY3" fmla="*/ 1524000 h 1524000"/>
                <a:gd name="connsiteX4" fmla="*/ 0 w 849086"/>
                <a:gd name="connsiteY4" fmla="*/ 762000 h 1524000"/>
                <a:gd name="connsiteX0" fmla="*/ 103 w 849189"/>
                <a:gd name="connsiteY0" fmla="*/ 762000 h 1342572"/>
                <a:gd name="connsiteX1" fmla="*/ 424646 w 849189"/>
                <a:gd name="connsiteY1" fmla="*/ 0 h 1342572"/>
                <a:gd name="connsiteX2" fmla="*/ 849189 w 849189"/>
                <a:gd name="connsiteY2" fmla="*/ 762000 h 1342572"/>
                <a:gd name="connsiteX3" fmla="*/ 395618 w 849189"/>
                <a:gd name="connsiteY3" fmla="*/ 1342572 h 1342572"/>
                <a:gd name="connsiteX4" fmla="*/ 103 w 849189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092" h="1342572">
                  <a:moveTo>
                    <a:pt x="6" y="762000"/>
                  </a:moveTo>
                  <a:cubicBezTo>
                    <a:pt x="-1204" y="538238"/>
                    <a:pt x="190080" y="0"/>
                    <a:pt x="424549" y="0"/>
                  </a:cubicBezTo>
                  <a:cubicBezTo>
                    <a:pt x="659018" y="0"/>
                    <a:pt x="849092" y="341159"/>
                    <a:pt x="849092" y="762000"/>
                  </a:cubicBezTo>
                  <a:cubicBezTo>
                    <a:pt x="849092" y="1182841"/>
                    <a:pt x="666276" y="1342572"/>
                    <a:pt x="431807" y="1342572"/>
                  </a:cubicBezTo>
                  <a:cubicBezTo>
                    <a:pt x="197338" y="1342572"/>
                    <a:pt x="1216" y="985762"/>
                    <a:pt x="6" y="762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D726AF0-53D8-448D-A680-B0E12BBCD3C7}"/>
              </a:ext>
            </a:extLst>
          </p:cNvPr>
          <p:cNvCxnSpPr>
            <a:cxnSpLocks/>
          </p:cNvCxnSpPr>
          <p:nvPr/>
        </p:nvCxnSpPr>
        <p:spPr>
          <a:xfrm rot="389927">
            <a:off x="2010445" y="2564997"/>
            <a:ext cx="121298" cy="528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3B15CD7-DA63-433E-A932-C748E68E9051}"/>
              </a:ext>
            </a:extLst>
          </p:cNvPr>
          <p:cNvGrpSpPr/>
          <p:nvPr/>
        </p:nvGrpSpPr>
        <p:grpSpPr>
          <a:xfrm rot="1316235" flipH="1">
            <a:off x="1589523" y="4459471"/>
            <a:ext cx="486271" cy="1092714"/>
            <a:chOff x="4058883" y="4939695"/>
            <a:chExt cx="486271" cy="1092714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C413D7A-EC68-4377-8028-D3178B1BE533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C83327B-B243-42B2-BD9E-99FD01431C54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24DD6D4-BD25-424D-A2F7-7C3D7CD3662C}"/>
              </a:ext>
            </a:extLst>
          </p:cNvPr>
          <p:cNvGrpSpPr/>
          <p:nvPr/>
        </p:nvGrpSpPr>
        <p:grpSpPr>
          <a:xfrm rot="389927" flipH="1">
            <a:off x="2064268" y="4388206"/>
            <a:ext cx="486271" cy="1092714"/>
            <a:chOff x="4058883" y="4939695"/>
            <a:chExt cx="486271" cy="1092714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94D223F-2197-44A2-BDD2-601F865B67D7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A1E080A-F2FD-484A-A9E7-B811BCB5DBFC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9DD4601-5546-4C97-B1AF-796D472AA2ED}"/>
              </a:ext>
            </a:extLst>
          </p:cNvPr>
          <p:cNvGrpSpPr/>
          <p:nvPr/>
        </p:nvGrpSpPr>
        <p:grpSpPr>
          <a:xfrm rot="10892168" flipH="1">
            <a:off x="1047340" y="3391649"/>
            <a:ext cx="533150" cy="1267841"/>
            <a:chOff x="3834231" y="2539269"/>
            <a:chExt cx="586465" cy="1394625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2BBB3FB-5C44-4107-ACDE-A99ED9C34FAF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6F51AE25-DB06-40B6-88F2-B606E780C529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D2B2942-A566-4D3A-A95D-EF3A7046703A}"/>
              </a:ext>
            </a:extLst>
          </p:cNvPr>
          <p:cNvGrpSpPr/>
          <p:nvPr/>
        </p:nvGrpSpPr>
        <p:grpSpPr>
          <a:xfrm>
            <a:off x="6457925" y="2311337"/>
            <a:ext cx="1027401" cy="2313723"/>
            <a:chOff x="4095239" y="2264185"/>
            <a:chExt cx="1027401" cy="2313723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41F42EB7-5662-435D-825E-261883E10B47}"/>
                </a:ext>
              </a:extLst>
            </p:cNvPr>
            <p:cNvSpPr/>
            <p:nvPr/>
          </p:nvSpPr>
          <p:spPr>
            <a:xfrm>
              <a:off x="4267820" y="2264185"/>
              <a:ext cx="711272" cy="86933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22">
              <a:extLst>
                <a:ext uri="{FF2B5EF4-FFF2-40B4-BE49-F238E27FC236}">
                  <a16:creationId xmlns:a16="http://schemas.microsoft.com/office/drawing/2014/main" id="{558999F3-66FE-43A8-9F5D-E094A0A75D94}"/>
                </a:ext>
              </a:extLst>
            </p:cNvPr>
            <p:cNvSpPr/>
            <p:nvPr/>
          </p:nvSpPr>
          <p:spPr>
            <a:xfrm>
              <a:off x="4095239" y="2953396"/>
              <a:ext cx="1027401" cy="1624512"/>
            </a:xfrm>
            <a:custGeom>
              <a:avLst/>
              <a:gdLst>
                <a:gd name="connsiteX0" fmla="*/ 0 w 849086"/>
                <a:gd name="connsiteY0" fmla="*/ 762000 h 1524000"/>
                <a:gd name="connsiteX1" fmla="*/ 424543 w 849086"/>
                <a:gd name="connsiteY1" fmla="*/ 0 h 1524000"/>
                <a:gd name="connsiteX2" fmla="*/ 849086 w 849086"/>
                <a:gd name="connsiteY2" fmla="*/ 762000 h 1524000"/>
                <a:gd name="connsiteX3" fmla="*/ 424543 w 849086"/>
                <a:gd name="connsiteY3" fmla="*/ 1524000 h 1524000"/>
                <a:gd name="connsiteX4" fmla="*/ 0 w 849086"/>
                <a:gd name="connsiteY4" fmla="*/ 762000 h 1524000"/>
                <a:gd name="connsiteX0" fmla="*/ 103 w 849189"/>
                <a:gd name="connsiteY0" fmla="*/ 762000 h 1342572"/>
                <a:gd name="connsiteX1" fmla="*/ 424646 w 849189"/>
                <a:gd name="connsiteY1" fmla="*/ 0 h 1342572"/>
                <a:gd name="connsiteX2" fmla="*/ 849189 w 849189"/>
                <a:gd name="connsiteY2" fmla="*/ 762000 h 1342572"/>
                <a:gd name="connsiteX3" fmla="*/ 395618 w 849189"/>
                <a:gd name="connsiteY3" fmla="*/ 1342572 h 1342572"/>
                <a:gd name="connsiteX4" fmla="*/ 103 w 849189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092" h="1342572">
                  <a:moveTo>
                    <a:pt x="6" y="762000"/>
                  </a:moveTo>
                  <a:cubicBezTo>
                    <a:pt x="-1204" y="538238"/>
                    <a:pt x="190080" y="0"/>
                    <a:pt x="424549" y="0"/>
                  </a:cubicBezTo>
                  <a:cubicBezTo>
                    <a:pt x="659018" y="0"/>
                    <a:pt x="849092" y="341159"/>
                    <a:pt x="849092" y="762000"/>
                  </a:cubicBezTo>
                  <a:cubicBezTo>
                    <a:pt x="849092" y="1182841"/>
                    <a:pt x="666276" y="1342572"/>
                    <a:pt x="431807" y="1342572"/>
                  </a:cubicBezTo>
                  <a:cubicBezTo>
                    <a:pt x="197338" y="1342572"/>
                    <a:pt x="1216" y="985762"/>
                    <a:pt x="6" y="762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BD5D7C5-75B3-4135-AE46-9315C10CFCF7}"/>
              </a:ext>
            </a:extLst>
          </p:cNvPr>
          <p:cNvCxnSpPr/>
          <p:nvPr/>
        </p:nvCxnSpPr>
        <p:spPr>
          <a:xfrm>
            <a:off x="6731478" y="2609671"/>
            <a:ext cx="121298" cy="528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7988685-4746-433F-A45D-C977F3D21744}"/>
              </a:ext>
            </a:extLst>
          </p:cNvPr>
          <p:cNvGrpSpPr/>
          <p:nvPr/>
        </p:nvGrpSpPr>
        <p:grpSpPr>
          <a:xfrm>
            <a:off x="6309739" y="4467154"/>
            <a:ext cx="486271" cy="1092714"/>
            <a:chOff x="4058883" y="4939695"/>
            <a:chExt cx="486271" cy="1092714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DD006FF0-3CE4-4B40-9F42-6A89EB0E8838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F98015D-0E38-45CB-A136-958F91FAFE89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A168AE5-07D2-4904-8AAA-BED8DB0A667D}"/>
              </a:ext>
            </a:extLst>
          </p:cNvPr>
          <p:cNvGrpSpPr/>
          <p:nvPr/>
        </p:nvGrpSpPr>
        <p:grpSpPr>
          <a:xfrm rot="19753378">
            <a:off x="6883158" y="4487985"/>
            <a:ext cx="486271" cy="1092714"/>
            <a:chOff x="4058883" y="4939695"/>
            <a:chExt cx="486271" cy="1092714"/>
          </a:xfrm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AFC86FC-7CF0-41B2-83A6-D3D79F7B2646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A2B1856-E09A-4DC7-A05D-F64CB42DEF1E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8B1D5D4-A9FC-4AA0-93CE-8C0F9D64049A}"/>
              </a:ext>
            </a:extLst>
          </p:cNvPr>
          <p:cNvGrpSpPr/>
          <p:nvPr/>
        </p:nvGrpSpPr>
        <p:grpSpPr>
          <a:xfrm rot="14118981">
            <a:off x="6169801" y="3247720"/>
            <a:ext cx="533150" cy="1267841"/>
            <a:chOff x="3834231" y="2539269"/>
            <a:chExt cx="586465" cy="1394625"/>
          </a:xfrm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BD09E4E3-C109-4C41-B709-CE949EF0E88A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88A274ED-2D65-48DC-BA91-75C4125E497F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63DB4AD-9B2F-4290-9DE2-2A791BC33969}"/>
              </a:ext>
            </a:extLst>
          </p:cNvPr>
          <p:cNvGrpSpPr/>
          <p:nvPr/>
        </p:nvGrpSpPr>
        <p:grpSpPr>
          <a:xfrm rot="11789260">
            <a:off x="7150038" y="3506566"/>
            <a:ext cx="533150" cy="1152583"/>
            <a:chOff x="3834231" y="2539269"/>
            <a:chExt cx="586465" cy="1394625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4BA952AD-1360-4B2B-901D-58296AEA86CA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F8358259-20C7-4304-88BB-29DC6D464B5C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0CE14A9B-DC7E-4545-8AA4-01B5E0DE748A}"/>
              </a:ext>
            </a:extLst>
          </p:cNvPr>
          <p:cNvSpPr/>
          <p:nvPr/>
        </p:nvSpPr>
        <p:spPr>
          <a:xfrm rot="282146" flipH="1">
            <a:off x="6631034" y="2776661"/>
            <a:ext cx="251838" cy="100638"/>
          </a:xfrm>
          <a:custGeom>
            <a:avLst/>
            <a:gdLst>
              <a:gd name="connsiteX0" fmla="*/ 0 w 435428"/>
              <a:gd name="connsiteY0" fmla="*/ 84098 h 87937"/>
              <a:gd name="connsiteX1" fmla="*/ 227044 w 435428"/>
              <a:gd name="connsiteY1" fmla="*/ 123 h 87937"/>
              <a:gd name="connsiteX2" fmla="*/ 435428 w 435428"/>
              <a:gd name="connsiteY2" fmla="*/ 65437 h 87937"/>
              <a:gd name="connsiteX3" fmla="*/ 227044 w 435428"/>
              <a:gd name="connsiteY3" fmla="*/ 71658 h 87937"/>
              <a:gd name="connsiteX4" fmla="*/ 0 w 435428"/>
              <a:gd name="connsiteY4" fmla="*/ 84098 h 87937"/>
              <a:gd name="connsiteX0" fmla="*/ 0 w 433077"/>
              <a:gd name="connsiteY0" fmla="*/ 84041 h 87556"/>
              <a:gd name="connsiteX1" fmla="*/ 227044 w 433077"/>
              <a:gd name="connsiteY1" fmla="*/ 66 h 87556"/>
              <a:gd name="connsiteX2" fmla="*/ 433077 w 433077"/>
              <a:gd name="connsiteY2" fmla="*/ 70081 h 87556"/>
              <a:gd name="connsiteX3" fmla="*/ 227044 w 433077"/>
              <a:gd name="connsiteY3" fmla="*/ 71601 h 87556"/>
              <a:gd name="connsiteX4" fmla="*/ 0 w 433077"/>
              <a:gd name="connsiteY4" fmla="*/ 84041 h 87556"/>
              <a:gd name="connsiteX0" fmla="*/ 0 w 255424"/>
              <a:gd name="connsiteY0" fmla="*/ 84028 h 89246"/>
              <a:gd name="connsiteX1" fmla="*/ 227044 w 255424"/>
              <a:gd name="connsiteY1" fmla="*/ 53 h 89246"/>
              <a:gd name="connsiteX2" fmla="*/ 227044 w 255424"/>
              <a:gd name="connsiteY2" fmla="*/ 71588 h 89246"/>
              <a:gd name="connsiteX3" fmla="*/ 0 w 255424"/>
              <a:gd name="connsiteY3" fmla="*/ 84028 h 89246"/>
              <a:gd name="connsiteX0" fmla="*/ 0 w 227044"/>
              <a:gd name="connsiteY0" fmla="*/ 83975 h 89193"/>
              <a:gd name="connsiteX1" fmla="*/ 227044 w 227044"/>
              <a:gd name="connsiteY1" fmla="*/ 0 h 89193"/>
              <a:gd name="connsiteX2" fmla="*/ 227044 w 227044"/>
              <a:gd name="connsiteY2" fmla="*/ 71535 h 89193"/>
              <a:gd name="connsiteX3" fmla="*/ 0 w 227044"/>
              <a:gd name="connsiteY3" fmla="*/ 83975 h 89193"/>
              <a:gd name="connsiteX0" fmla="*/ 170 w 267103"/>
              <a:gd name="connsiteY0" fmla="*/ 88370 h 94059"/>
              <a:gd name="connsiteX1" fmla="*/ 267104 w 267103"/>
              <a:gd name="connsiteY1" fmla="*/ 0 h 94059"/>
              <a:gd name="connsiteX2" fmla="*/ 227214 w 267103"/>
              <a:gd name="connsiteY2" fmla="*/ 75930 h 94059"/>
              <a:gd name="connsiteX3" fmla="*/ 170 w 267103"/>
              <a:gd name="connsiteY3" fmla="*/ 88370 h 94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103" h="94059">
                <a:moveTo>
                  <a:pt x="170" y="88370"/>
                </a:moveTo>
                <a:cubicBezTo>
                  <a:pt x="6818" y="75715"/>
                  <a:pt x="229263" y="2073"/>
                  <a:pt x="267104" y="0"/>
                </a:cubicBezTo>
                <a:cubicBezTo>
                  <a:pt x="253807" y="25310"/>
                  <a:pt x="271703" y="61202"/>
                  <a:pt x="227214" y="75930"/>
                </a:cubicBezTo>
                <a:cubicBezTo>
                  <a:pt x="182725" y="90658"/>
                  <a:pt x="-6478" y="101025"/>
                  <a:pt x="170" y="8837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F605C95-B8BC-440A-AB6D-19BE4CA223AC}"/>
              </a:ext>
            </a:extLst>
          </p:cNvPr>
          <p:cNvGrpSpPr/>
          <p:nvPr/>
        </p:nvGrpSpPr>
        <p:grpSpPr>
          <a:xfrm>
            <a:off x="2518109" y="2247407"/>
            <a:ext cx="1027401" cy="2313723"/>
            <a:chOff x="4095239" y="2264185"/>
            <a:chExt cx="1027401" cy="2313723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9C84375F-D027-4442-9D24-98CB14BA628B}"/>
                </a:ext>
              </a:extLst>
            </p:cNvPr>
            <p:cNvSpPr/>
            <p:nvPr/>
          </p:nvSpPr>
          <p:spPr>
            <a:xfrm>
              <a:off x="4267820" y="2264185"/>
              <a:ext cx="711272" cy="86933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22">
              <a:extLst>
                <a:ext uri="{FF2B5EF4-FFF2-40B4-BE49-F238E27FC236}">
                  <a16:creationId xmlns:a16="http://schemas.microsoft.com/office/drawing/2014/main" id="{42309D93-4444-4B88-839D-93415DAFDA5A}"/>
                </a:ext>
              </a:extLst>
            </p:cNvPr>
            <p:cNvSpPr/>
            <p:nvPr/>
          </p:nvSpPr>
          <p:spPr>
            <a:xfrm>
              <a:off x="4095239" y="2953396"/>
              <a:ext cx="1027401" cy="1624512"/>
            </a:xfrm>
            <a:custGeom>
              <a:avLst/>
              <a:gdLst>
                <a:gd name="connsiteX0" fmla="*/ 0 w 849086"/>
                <a:gd name="connsiteY0" fmla="*/ 762000 h 1524000"/>
                <a:gd name="connsiteX1" fmla="*/ 424543 w 849086"/>
                <a:gd name="connsiteY1" fmla="*/ 0 h 1524000"/>
                <a:gd name="connsiteX2" fmla="*/ 849086 w 849086"/>
                <a:gd name="connsiteY2" fmla="*/ 762000 h 1524000"/>
                <a:gd name="connsiteX3" fmla="*/ 424543 w 849086"/>
                <a:gd name="connsiteY3" fmla="*/ 1524000 h 1524000"/>
                <a:gd name="connsiteX4" fmla="*/ 0 w 849086"/>
                <a:gd name="connsiteY4" fmla="*/ 762000 h 1524000"/>
                <a:gd name="connsiteX0" fmla="*/ 103 w 849189"/>
                <a:gd name="connsiteY0" fmla="*/ 762000 h 1342572"/>
                <a:gd name="connsiteX1" fmla="*/ 424646 w 849189"/>
                <a:gd name="connsiteY1" fmla="*/ 0 h 1342572"/>
                <a:gd name="connsiteX2" fmla="*/ 849189 w 849189"/>
                <a:gd name="connsiteY2" fmla="*/ 762000 h 1342572"/>
                <a:gd name="connsiteX3" fmla="*/ 395618 w 849189"/>
                <a:gd name="connsiteY3" fmla="*/ 1342572 h 1342572"/>
                <a:gd name="connsiteX4" fmla="*/ 103 w 849189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092" h="1342572">
                  <a:moveTo>
                    <a:pt x="6" y="762000"/>
                  </a:moveTo>
                  <a:cubicBezTo>
                    <a:pt x="-1204" y="538238"/>
                    <a:pt x="190080" y="0"/>
                    <a:pt x="424549" y="0"/>
                  </a:cubicBezTo>
                  <a:cubicBezTo>
                    <a:pt x="659018" y="0"/>
                    <a:pt x="849092" y="341159"/>
                    <a:pt x="849092" y="762000"/>
                  </a:cubicBezTo>
                  <a:cubicBezTo>
                    <a:pt x="849092" y="1182841"/>
                    <a:pt x="666276" y="1342572"/>
                    <a:pt x="431807" y="1342572"/>
                  </a:cubicBezTo>
                  <a:cubicBezTo>
                    <a:pt x="197338" y="1342572"/>
                    <a:pt x="1216" y="985762"/>
                    <a:pt x="6" y="762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71010FA-51B8-42F7-B06D-B4FBC1A175CC}"/>
              </a:ext>
            </a:extLst>
          </p:cNvPr>
          <p:cNvGrpSpPr/>
          <p:nvPr/>
        </p:nvGrpSpPr>
        <p:grpSpPr>
          <a:xfrm>
            <a:off x="2369923" y="4403224"/>
            <a:ext cx="486271" cy="1092714"/>
            <a:chOff x="4058883" y="4939695"/>
            <a:chExt cx="486271" cy="1092714"/>
          </a:xfrm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83076107-4140-47C3-88A1-2AABEFBDB8D7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229101AC-A46C-4D34-9FE7-0F95DBC894CF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640236DB-547D-4E8E-ABF1-E823E630EE25}"/>
              </a:ext>
            </a:extLst>
          </p:cNvPr>
          <p:cNvGrpSpPr/>
          <p:nvPr/>
        </p:nvGrpSpPr>
        <p:grpSpPr>
          <a:xfrm flipH="1">
            <a:off x="3331469" y="4371428"/>
            <a:ext cx="486271" cy="1092714"/>
            <a:chOff x="4058883" y="4939695"/>
            <a:chExt cx="486271" cy="1092714"/>
          </a:xfrm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FB3F84D5-90A2-43E4-9D76-7DFB750B09D6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93AC917-FCF9-47B0-93E3-858659761A92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79C9BFF-28E2-49B9-A786-C01A1EF97E53}"/>
              </a:ext>
            </a:extLst>
          </p:cNvPr>
          <p:cNvGrpSpPr/>
          <p:nvPr/>
        </p:nvGrpSpPr>
        <p:grpSpPr>
          <a:xfrm flipV="1">
            <a:off x="2358045" y="3263811"/>
            <a:ext cx="533150" cy="1267841"/>
            <a:chOff x="3834231" y="2539269"/>
            <a:chExt cx="586465" cy="1394625"/>
          </a:xfrm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D19FFD81-9CC0-4509-8D74-83EDAD417A8E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348B5105-0A47-4603-A784-4478A08BF24B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9418D80-A533-4413-996A-A81585852ECD}"/>
              </a:ext>
            </a:extLst>
          </p:cNvPr>
          <p:cNvGrpSpPr/>
          <p:nvPr/>
        </p:nvGrpSpPr>
        <p:grpSpPr>
          <a:xfrm rot="11500639">
            <a:off x="3264169" y="3368266"/>
            <a:ext cx="533150" cy="1152583"/>
            <a:chOff x="3834231" y="2539269"/>
            <a:chExt cx="586465" cy="1394625"/>
          </a:xfrm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001C04AD-3E66-426E-A502-8F8467A93174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62B435B-3B72-4EC3-8956-C8F0413FE581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697685A7-EFC1-4785-8CB1-EFB392B9EEF5}"/>
              </a:ext>
            </a:extLst>
          </p:cNvPr>
          <p:cNvSpPr/>
          <p:nvPr/>
        </p:nvSpPr>
        <p:spPr>
          <a:xfrm>
            <a:off x="2876429" y="2507159"/>
            <a:ext cx="66937" cy="1522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6F097548-A34C-425F-B185-E23996723332}"/>
              </a:ext>
            </a:extLst>
          </p:cNvPr>
          <p:cNvSpPr/>
          <p:nvPr/>
        </p:nvSpPr>
        <p:spPr>
          <a:xfrm>
            <a:off x="3146163" y="2526041"/>
            <a:ext cx="66937" cy="1522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C2C9F45A-F563-491D-B756-7C3E097A7557}"/>
              </a:ext>
            </a:extLst>
          </p:cNvPr>
          <p:cNvSpPr/>
          <p:nvPr/>
        </p:nvSpPr>
        <p:spPr>
          <a:xfrm>
            <a:off x="2971451" y="2775403"/>
            <a:ext cx="130440" cy="1039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97B6D5-3954-4C11-B877-42175B639E13}"/>
              </a:ext>
            </a:extLst>
          </p:cNvPr>
          <p:cNvSpPr/>
          <p:nvPr/>
        </p:nvSpPr>
        <p:spPr>
          <a:xfrm rot="17604384">
            <a:off x="2099579" y="2784411"/>
            <a:ext cx="156524" cy="71248"/>
          </a:xfrm>
          <a:custGeom>
            <a:avLst/>
            <a:gdLst>
              <a:gd name="connsiteX0" fmla="*/ 0 w 130440"/>
              <a:gd name="connsiteY0" fmla="*/ 51998 h 103995"/>
              <a:gd name="connsiteX1" fmla="*/ 65220 w 130440"/>
              <a:gd name="connsiteY1" fmla="*/ 0 h 103995"/>
              <a:gd name="connsiteX2" fmla="*/ 130440 w 130440"/>
              <a:gd name="connsiteY2" fmla="*/ 51998 h 103995"/>
              <a:gd name="connsiteX3" fmla="*/ 65220 w 130440"/>
              <a:gd name="connsiteY3" fmla="*/ 103996 h 103995"/>
              <a:gd name="connsiteX4" fmla="*/ 0 w 130440"/>
              <a:gd name="connsiteY4" fmla="*/ 51998 h 103995"/>
              <a:gd name="connsiteX0" fmla="*/ 66 w 130506"/>
              <a:gd name="connsiteY0" fmla="*/ 51998 h 75906"/>
              <a:gd name="connsiteX1" fmla="*/ 65286 w 130506"/>
              <a:gd name="connsiteY1" fmla="*/ 0 h 75906"/>
              <a:gd name="connsiteX2" fmla="*/ 130506 w 130506"/>
              <a:gd name="connsiteY2" fmla="*/ 51998 h 75906"/>
              <a:gd name="connsiteX3" fmla="*/ 56638 w 130506"/>
              <a:gd name="connsiteY3" fmla="*/ 75544 h 75906"/>
              <a:gd name="connsiteX4" fmla="*/ 66 w 130506"/>
              <a:gd name="connsiteY4" fmla="*/ 51998 h 75906"/>
              <a:gd name="connsiteX0" fmla="*/ 46 w 149454"/>
              <a:gd name="connsiteY0" fmla="*/ 52033 h 75633"/>
              <a:gd name="connsiteX1" fmla="*/ 65266 w 149454"/>
              <a:gd name="connsiteY1" fmla="*/ 35 h 75633"/>
              <a:gd name="connsiteX2" fmla="*/ 149454 w 149454"/>
              <a:gd name="connsiteY2" fmla="*/ 46268 h 75633"/>
              <a:gd name="connsiteX3" fmla="*/ 56618 w 149454"/>
              <a:gd name="connsiteY3" fmla="*/ 75579 h 75633"/>
              <a:gd name="connsiteX4" fmla="*/ 46 w 149454"/>
              <a:gd name="connsiteY4" fmla="*/ 52033 h 75633"/>
              <a:gd name="connsiteX0" fmla="*/ 38 w 156559"/>
              <a:gd name="connsiteY0" fmla="*/ 54224 h 75725"/>
              <a:gd name="connsiteX1" fmla="*/ 72371 w 156559"/>
              <a:gd name="connsiteY1" fmla="*/ 65 h 75725"/>
              <a:gd name="connsiteX2" fmla="*/ 156559 w 156559"/>
              <a:gd name="connsiteY2" fmla="*/ 46298 h 75725"/>
              <a:gd name="connsiteX3" fmla="*/ 63723 w 156559"/>
              <a:gd name="connsiteY3" fmla="*/ 75609 h 75725"/>
              <a:gd name="connsiteX4" fmla="*/ 38 w 156559"/>
              <a:gd name="connsiteY4" fmla="*/ 54224 h 75725"/>
              <a:gd name="connsiteX0" fmla="*/ 3 w 156524"/>
              <a:gd name="connsiteY0" fmla="*/ 54224 h 71248"/>
              <a:gd name="connsiteX1" fmla="*/ 72336 w 156524"/>
              <a:gd name="connsiteY1" fmla="*/ 65 h 71248"/>
              <a:gd name="connsiteX2" fmla="*/ 156524 w 156524"/>
              <a:gd name="connsiteY2" fmla="*/ 46298 h 71248"/>
              <a:gd name="connsiteX3" fmla="*/ 70080 w 156524"/>
              <a:gd name="connsiteY3" fmla="*/ 71076 h 71248"/>
              <a:gd name="connsiteX4" fmla="*/ 3 w 156524"/>
              <a:gd name="connsiteY4" fmla="*/ 54224 h 71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524" h="71248">
                <a:moveTo>
                  <a:pt x="3" y="54224"/>
                </a:moveTo>
                <a:cubicBezTo>
                  <a:pt x="379" y="42389"/>
                  <a:pt x="46249" y="1386"/>
                  <a:pt x="72336" y="65"/>
                </a:cubicBezTo>
                <a:cubicBezTo>
                  <a:pt x="98423" y="-1256"/>
                  <a:pt x="156524" y="17580"/>
                  <a:pt x="156524" y="46298"/>
                </a:cubicBezTo>
                <a:cubicBezTo>
                  <a:pt x="156524" y="75016"/>
                  <a:pt x="96167" y="69755"/>
                  <a:pt x="70080" y="71076"/>
                </a:cubicBezTo>
                <a:cubicBezTo>
                  <a:pt x="43993" y="72397"/>
                  <a:pt x="-373" y="66059"/>
                  <a:pt x="3" y="54224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1B9EACC-9A77-4873-915C-9A7061281DCA}"/>
              </a:ext>
            </a:extLst>
          </p:cNvPr>
          <p:cNvSpPr txBox="1"/>
          <p:nvPr/>
        </p:nvSpPr>
        <p:spPr>
          <a:xfrm>
            <a:off x="3381830" y="1944914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GreeceBlack" panose="020B0600000000000000" pitchFamily="34" charset="0"/>
              </a:rPr>
              <a:t>Politicking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3816C4C9-F478-4685-99F3-EDC88D9F7157}"/>
              </a:ext>
            </a:extLst>
          </p:cNvPr>
          <p:cNvGrpSpPr/>
          <p:nvPr/>
        </p:nvGrpSpPr>
        <p:grpSpPr>
          <a:xfrm rot="5400000">
            <a:off x="2414486" y="2606270"/>
            <a:ext cx="357784" cy="1152584"/>
            <a:chOff x="3834231" y="2539269"/>
            <a:chExt cx="393562" cy="1394626"/>
          </a:xfrm>
        </p:grpSpPr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E8BC7BE4-BAC8-415C-A6BE-B5EEC14E2122}"/>
                </a:ext>
              </a:extLst>
            </p:cNvPr>
            <p:cNvSpPr/>
            <p:nvPr/>
          </p:nvSpPr>
          <p:spPr>
            <a:xfrm>
              <a:off x="3977977" y="2782672"/>
              <a:ext cx="249816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  <a:gd name="connsiteX0" fmla="*/ 455754 w 455754"/>
                <a:gd name="connsiteY0" fmla="*/ 1230165 h 1230165"/>
                <a:gd name="connsiteX1" fmla="*/ 39088 w 455754"/>
                <a:gd name="connsiteY1" fmla="*/ 680599 h 1230165"/>
                <a:gd name="connsiteX2" fmla="*/ 15000 w 455754"/>
                <a:gd name="connsiteY2" fmla="*/ 0 h 1230165"/>
                <a:gd name="connsiteX3" fmla="*/ 15000 w 455754"/>
                <a:gd name="connsiteY3" fmla="*/ 0 h 1230165"/>
                <a:gd name="connsiteX4" fmla="*/ 15000 w 455754"/>
                <a:gd name="connsiteY4" fmla="*/ 0 h 1230165"/>
                <a:gd name="connsiteX0" fmla="*/ 249816 w 249815"/>
                <a:gd name="connsiteY0" fmla="*/ 1230165 h 1230165"/>
                <a:gd name="connsiteX1" fmla="*/ 26051 w 249815"/>
                <a:gd name="connsiteY1" fmla="*/ 680599 h 1230165"/>
                <a:gd name="connsiteX2" fmla="*/ 1963 w 249815"/>
                <a:gd name="connsiteY2" fmla="*/ 0 h 1230165"/>
                <a:gd name="connsiteX3" fmla="*/ 1963 w 249815"/>
                <a:gd name="connsiteY3" fmla="*/ 0 h 1230165"/>
                <a:gd name="connsiteX4" fmla="*/ 1963 w 249815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815" h="1230165">
                  <a:moveTo>
                    <a:pt x="249816" y="1230165"/>
                  </a:moveTo>
                  <a:cubicBezTo>
                    <a:pt x="29987" y="1102433"/>
                    <a:pt x="67360" y="885627"/>
                    <a:pt x="26051" y="680599"/>
                  </a:cubicBezTo>
                  <a:cubicBezTo>
                    <a:pt x="-15258" y="475572"/>
                    <a:pt x="5978" y="113433"/>
                    <a:pt x="1963" y="0"/>
                  </a:cubicBezTo>
                  <a:lnTo>
                    <a:pt x="1963" y="0"/>
                  </a:lnTo>
                  <a:lnTo>
                    <a:pt x="1963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2B2A2D9-A524-46A4-8E22-7115191C9B32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144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 animBg="1"/>
      <p:bldP spid="3" grpId="0" animBg="1"/>
      <p:bldP spid="75" grpId="0" animBg="1"/>
      <p:bldP spid="76" grpId="0" animBg="1"/>
      <p:bldP spid="77" grpId="0" animBg="1"/>
      <p:bldP spid="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Backbitings</a:t>
            </a:r>
            <a:r>
              <a:rPr lang="en-US" sz="3200" dirty="0"/>
              <a:t> 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katalalia</a:t>
            </a:r>
            <a:r>
              <a:rPr lang="en-US" sz="3200" b="1" cap="all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AA3A3E-3BDD-4471-A1BC-67C7610BF6EC}"/>
              </a:ext>
            </a:extLst>
          </p:cNvPr>
          <p:cNvSpPr txBox="1"/>
          <p:nvPr/>
        </p:nvSpPr>
        <p:spPr>
          <a:xfrm>
            <a:off x="494455" y="1050714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>
                <a:latin typeface="GreeceBlack" panose="020B0600000000000000" pitchFamily="34" charset="0"/>
              </a:rPr>
              <a:t> </a:t>
            </a:r>
            <a:r>
              <a:rPr lang="en-US" sz="3200" b="1" i="1" cap="all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</a:t>
            </a:r>
            <a:r>
              <a:rPr lang="en-US" sz="3200" dirty="0"/>
              <a:t> - </a:t>
            </a:r>
            <a:r>
              <a:rPr lang="en-US" sz="3200" i="1" dirty="0"/>
              <a:t>against</a:t>
            </a:r>
            <a:r>
              <a:rPr lang="en-US" sz="3200" dirty="0"/>
              <a:t>;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laleō</a:t>
            </a:r>
            <a:r>
              <a:rPr lang="en-US" sz="3200" dirty="0"/>
              <a:t> – </a:t>
            </a:r>
            <a:r>
              <a:rPr lang="en-US" sz="3200" i="1" dirty="0"/>
              <a:t>to speak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D840D8-1DE5-43D6-83EC-3390B9A97D0B}"/>
              </a:ext>
            </a:extLst>
          </p:cNvPr>
          <p:cNvGrpSpPr/>
          <p:nvPr/>
        </p:nvGrpSpPr>
        <p:grpSpPr>
          <a:xfrm>
            <a:off x="1096914" y="2264185"/>
            <a:ext cx="1027401" cy="2313723"/>
            <a:chOff x="4095239" y="2264185"/>
            <a:chExt cx="1027401" cy="2313723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36D27AE-F82D-47BA-BCAB-8C21A30CDE36}"/>
                </a:ext>
              </a:extLst>
            </p:cNvPr>
            <p:cNvSpPr/>
            <p:nvPr/>
          </p:nvSpPr>
          <p:spPr>
            <a:xfrm>
              <a:off x="4267820" y="2264185"/>
              <a:ext cx="711272" cy="86933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2">
              <a:extLst>
                <a:ext uri="{FF2B5EF4-FFF2-40B4-BE49-F238E27FC236}">
                  <a16:creationId xmlns:a16="http://schemas.microsoft.com/office/drawing/2014/main" id="{620393EE-D6F3-442F-97CB-54DE361120A1}"/>
                </a:ext>
              </a:extLst>
            </p:cNvPr>
            <p:cNvSpPr/>
            <p:nvPr/>
          </p:nvSpPr>
          <p:spPr>
            <a:xfrm>
              <a:off x="4095239" y="2953396"/>
              <a:ext cx="1027401" cy="1624512"/>
            </a:xfrm>
            <a:custGeom>
              <a:avLst/>
              <a:gdLst>
                <a:gd name="connsiteX0" fmla="*/ 0 w 849086"/>
                <a:gd name="connsiteY0" fmla="*/ 762000 h 1524000"/>
                <a:gd name="connsiteX1" fmla="*/ 424543 w 849086"/>
                <a:gd name="connsiteY1" fmla="*/ 0 h 1524000"/>
                <a:gd name="connsiteX2" fmla="*/ 849086 w 849086"/>
                <a:gd name="connsiteY2" fmla="*/ 762000 h 1524000"/>
                <a:gd name="connsiteX3" fmla="*/ 424543 w 849086"/>
                <a:gd name="connsiteY3" fmla="*/ 1524000 h 1524000"/>
                <a:gd name="connsiteX4" fmla="*/ 0 w 849086"/>
                <a:gd name="connsiteY4" fmla="*/ 762000 h 1524000"/>
                <a:gd name="connsiteX0" fmla="*/ 103 w 849189"/>
                <a:gd name="connsiteY0" fmla="*/ 762000 h 1342572"/>
                <a:gd name="connsiteX1" fmla="*/ 424646 w 849189"/>
                <a:gd name="connsiteY1" fmla="*/ 0 h 1342572"/>
                <a:gd name="connsiteX2" fmla="*/ 849189 w 849189"/>
                <a:gd name="connsiteY2" fmla="*/ 762000 h 1342572"/>
                <a:gd name="connsiteX3" fmla="*/ 395618 w 849189"/>
                <a:gd name="connsiteY3" fmla="*/ 1342572 h 1342572"/>
                <a:gd name="connsiteX4" fmla="*/ 103 w 849189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092" h="1342572">
                  <a:moveTo>
                    <a:pt x="6" y="762000"/>
                  </a:moveTo>
                  <a:cubicBezTo>
                    <a:pt x="-1204" y="538238"/>
                    <a:pt x="190080" y="0"/>
                    <a:pt x="424549" y="0"/>
                  </a:cubicBezTo>
                  <a:cubicBezTo>
                    <a:pt x="659018" y="0"/>
                    <a:pt x="849092" y="341159"/>
                    <a:pt x="849092" y="762000"/>
                  </a:cubicBezTo>
                  <a:cubicBezTo>
                    <a:pt x="849092" y="1182841"/>
                    <a:pt x="666276" y="1342572"/>
                    <a:pt x="431807" y="1342572"/>
                  </a:cubicBezTo>
                  <a:cubicBezTo>
                    <a:pt x="197338" y="1342572"/>
                    <a:pt x="1216" y="985762"/>
                    <a:pt x="6" y="762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97402E0-CF9C-4377-ACA9-A6EC0A806CA6}"/>
              </a:ext>
            </a:extLst>
          </p:cNvPr>
          <p:cNvCxnSpPr/>
          <p:nvPr/>
        </p:nvCxnSpPr>
        <p:spPr>
          <a:xfrm>
            <a:off x="1699383" y="2562519"/>
            <a:ext cx="121298" cy="528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05C4210-F793-46C8-B37F-121A84330F0C}"/>
              </a:ext>
            </a:extLst>
          </p:cNvPr>
          <p:cNvSpPr/>
          <p:nvPr/>
        </p:nvSpPr>
        <p:spPr>
          <a:xfrm rot="21317854">
            <a:off x="1726147" y="2760598"/>
            <a:ext cx="251838" cy="100638"/>
          </a:xfrm>
          <a:custGeom>
            <a:avLst/>
            <a:gdLst>
              <a:gd name="connsiteX0" fmla="*/ 0 w 435428"/>
              <a:gd name="connsiteY0" fmla="*/ 84098 h 87937"/>
              <a:gd name="connsiteX1" fmla="*/ 227044 w 435428"/>
              <a:gd name="connsiteY1" fmla="*/ 123 h 87937"/>
              <a:gd name="connsiteX2" fmla="*/ 435428 w 435428"/>
              <a:gd name="connsiteY2" fmla="*/ 65437 h 87937"/>
              <a:gd name="connsiteX3" fmla="*/ 227044 w 435428"/>
              <a:gd name="connsiteY3" fmla="*/ 71658 h 87937"/>
              <a:gd name="connsiteX4" fmla="*/ 0 w 435428"/>
              <a:gd name="connsiteY4" fmla="*/ 84098 h 87937"/>
              <a:gd name="connsiteX0" fmla="*/ 0 w 433077"/>
              <a:gd name="connsiteY0" fmla="*/ 84041 h 87556"/>
              <a:gd name="connsiteX1" fmla="*/ 227044 w 433077"/>
              <a:gd name="connsiteY1" fmla="*/ 66 h 87556"/>
              <a:gd name="connsiteX2" fmla="*/ 433077 w 433077"/>
              <a:gd name="connsiteY2" fmla="*/ 70081 h 87556"/>
              <a:gd name="connsiteX3" fmla="*/ 227044 w 433077"/>
              <a:gd name="connsiteY3" fmla="*/ 71601 h 87556"/>
              <a:gd name="connsiteX4" fmla="*/ 0 w 433077"/>
              <a:gd name="connsiteY4" fmla="*/ 84041 h 87556"/>
              <a:gd name="connsiteX0" fmla="*/ 0 w 255424"/>
              <a:gd name="connsiteY0" fmla="*/ 84028 h 89246"/>
              <a:gd name="connsiteX1" fmla="*/ 227044 w 255424"/>
              <a:gd name="connsiteY1" fmla="*/ 53 h 89246"/>
              <a:gd name="connsiteX2" fmla="*/ 227044 w 255424"/>
              <a:gd name="connsiteY2" fmla="*/ 71588 h 89246"/>
              <a:gd name="connsiteX3" fmla="*/ 0 w 255424"/>
              <a:gd name="connsiteY3" fmla="*/ 84028 h 89246"/>
              <a:gd name="connsiteX0" fmla="*/ 0 w 227044"/>
              <a:gd name="connsiteY0" fmla="*/ 83975 h 89193"/>
              <a:gd name="connsiteX1" fmla="*/ 227044 w 227044"/>
              <a:gd name="connsiteY1" fmla="*/ 0 h 89193"/>
              <a:gd name="connsiteX2" fmla="*/ 227044 w 227044"/>
              <a:gd name="connsiteY2" fmla="*/ 71535 h 89193"/>
              <a:gd name="connsiteX3" fmla="*/ 0 w 227044"/>
              <a:gd name="connsiteY3" fmla="*/ 83975 h 89193"/>
              <a:gd name="connsiteX0" fmla="*/ 170 w 267103"/>
              <a:gd name="connsiteY0" fmla="*/ 88370 h 94059"/>
              <a:gd name="connsiteX1" fmla="*/ 267104 w 267103"/>
              <a:gd name="connsiteY1" fmla="*/ 0 h 94059"/>
              <a:gd name="connsiteX2" fmla="*/ 227214 w 267103"/>
              <a:gd name="connsiteY2" fmla="*/ 75930 h 94059"/>
              <a:gd name="connsiteX3" fmla="*/ 170 w 267103"/>
              <a:gd name="connsiteY3" fmla="*/ 88370 h 94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103" h="94059">
                <a:moveTo>
                  <a:pt x="170" y="88370"/>
                </a:moveTo>
                <a:cubicBezTo>
                  <a:pt x="6818" y="75715"/>
                  <a:pt x="229263" y="2073"/>
                  <a:pt x="267104" y="0"/>
                </a:cubicBezTo>
                <a:cubicBezTo>
                  <a:pt x="253807" y="25310"/>
                  <a:pt x="271703" y="61202"/>
                  <a:pt x="227214" y="75930"/>
                </a:cubicBezTo>
                <a:cubicBezTo>
                  <a:pt x="182725" y="90658"/>
                  <a:pt x="-6478" y="101025"/>
                  <a:pt x="170" y="8837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AC9F7A3-6689-47AC-B107-6B55081CD7AB}"/>
              </a:ext>
            </a:extLst>
          </p:cNvPr>
          <p:cNvGrpSpPr/>
          <p:nvPr/>
        </p:nvGrpSpPr>
        <p:grpSpPr>
          <a:xfrm rot="926308" flipH="1">
            <a:off x="1435529" y="4459471"/>
            <a:ext cx="486271" cy="1092714"/>
            <a:chOff x="4058883" y="4939695"/>
            <a:chExt cx="486271" cy="1092714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E246E68-4400-41C8-84BD-32572BD07CE8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EBD7D44-648A-4F40-AED9-F96148739A86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C51B0EB-34B7-40DA-9B96-831EF5251EEA}"/>
              </a:ext>
            </a:extLst>
          </p:cNvPr>
          <p:cNvGrpSpPr/>
          <p:nvPr/>
        </p:nvGrpSpPr>
        <p:grpSpPr>
          <a:xfrm flipH="1">
            <a:off x="1910274" y="4388206"/>
            <a:ext cx="486271" cy="1092714"/>
            <a:chOff x="4058883" y="4939695"/>
            <a:chExt cx="486271" cy="1092714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404D57C-7AF3-431C-9DFE-406B51397ECD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E339E83-9F37-400E-8531-6CA4ABD74C62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7D1F446-FF58-47F7-BD37-E4CE4FB68AD6}"/>
              </a:ext>
            </a:extLst>
          </p:cNvPr>
          <p:cNvGrpSpPr/>
          <p:nvPr/>
        </p:nvGrpSpPr>
        <p:grpSpPr>
          <a:xfrm>
            <a:off x="750733" y="2082968"/>
            <a:ext cx="533150" cy="1267841"/>
            <a:chOff x="3834231" y="2539269"/>
            <a:chExt cx="586465" cy="1394625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695C4B7-486B-4EBE-81A8-DC2D6712642E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62E85CB-BD02-4DE6-A478-EB7BE73B22DA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E34C9C5-3ADA-4DB5-BFAC-25C924FE2575}"/>
              </a:ext>
            </a:extLst>
          </p:cNvPr>
          <p:cNvGrpSpPr/>
          <p:nvPr/>
        </p:nvGrpSpPr>
        <p:grpSpPr>
          <a:xfrm rot="10072805">
            <a:off x="2093827" y="3437642"/>
            <a:ext cx="533150" cy="1152583"/>
            <a:chOff x="3834231" y="2539269"/>
            <a:chExt cx="586465" cy="1394625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BB02BDB-0721-4BA9-956F-4B614086D0CA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5029094-1E2E-44D0-BC0C-ED052A7F12D2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7D0A41B-C7EC-4021-A2D0-64CF1DD1C522}"/>
              </a:ext>
            </a:extLst>
          </p:cNvPr>
          <p:cNvGrpSpPr/>
          <p:nvPr/>
        </p:nvGrpSpPr>
        <p:grpSpPr>
          <a:xfrm flipH="1">
            <a:off x="6914715" y="2311337"/>
            <a:ext cx="1027401" cy="2313723"/>
            <a:chOff x="4095239" y="2264185"/>
            <a:chExt cx="1027401" cy="2313723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99EB304-BDF6-4863-AF42-A27B19918659}"/>
                </a:ext>
              </a:extLst>
            </p:cNvPr>
            <p:cNvSpPr/>
            <p:nvPr/>
          </p:nvSpPr>
          <p:spPr>
            <a:xfrm>
              <a:off x="4267820" y="2264185"/>
              <a:ext cx="711272" cy="86933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22">
              <a:extLst>
                <a:ext uri="{FF2B5EF4-FFF2-40B4-BE49-F238E27FC236}">
                  <a16:creationId xmlns:a16="http://schemas.microsoft.com/office/drawing/2014/main" id="{3932B83E-F615-4DE6-8BAA-161F5FE0B280}"/>
                </a:ext>
              </a:extLst>
            </p:cNvPr>
            <p:cNvSpPr/>
            <p:nvPr/>
          </p:nvSpPr>
          <p:spPr>
            <a:xfrm>
              <a:off x="4095239" y="2953396"/>
              <a:ext cx="1027401" cy="1624512"/>
            </a:xfrm>
            <a:custGeom>
              <a:avLst/>
              <a:gdLst>
                <a:gd name="connsiteX0" fmla="*/ 0 w 849086"/>
                <a:gd name="connsiteY0" fmla="*/ 762000 h 1524000"/>
                <a:gd name="connsiteX1" fmla="*/ 424543 w 849086"/>
                <a:gd name="connsiteY1" fmla="*/ 0 h 1524000"/>
                <a:gd name="connsiteX2" fmla="*/ 849086 w 849086"/>
                <a:gd name="connsiteY2" fmla="*/ 762000 h 1524000"/>
                <a:gd name="connsiteX3" fmla="*/ 424543 w 849086"/>
                <a:gd name="connsiteY3" fmla="*/ 1524000 h 1524000"/>
                <a:gd name="connsiteX4" fmla="*/ 0 w 849086"/>
                <a:gd name="connsiteY4" fmla="*/ 762000 h 1524000"/>
                <a:gd name="connsiteX0" fmla="*/ 103 w 849189"/>
                <a:gd name="connsiteY0" fmla="*/ 762000 h 1342572"/>
                <a:gd name="connsiteX1" fmla="*/ 424646 w 849189"/>
                <a:gd name="connsiteY1" fmla="*/ 0 h 1342572"/>
                <a:gd name="connsiteX2" fmla="*/ 849189 w 849189"/>
                <a:gd name="connsiteY2" fmla="*/ 762000 h 1342572"/>
                <a:gd name="connsiteX3" fmla="*/ 395618 w 849189"/>
                <a:gd name="connsiteY3" fmla="*/ 1342572 h 1342572"/>
                <a:gd name="connsiteX4" fmla="*/ 103 w 849189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092" h="1342572">
                  <a:moveTo>
                    <a:pt x="6" y="762000"/>
                  </a:moveTo>
                  <a:cubicBezTo>
                    <a:pt x="-1204" y="538238"/>
                    <a:pt x="190080" y="0"/>
                    <a:pt x="424549" y="0"/>
                  </a:cubicBezTo>
                  <a:cubicBezTo>
                    <a:pt x="659018" y="0"/>
                    <a:pt x="849092" y="341159"/>
                    <a:pt x="849092" y="762000"/>
                  </a:cubicBezTo>
                  <a:cubicBezTo>
                    <a:pt x="849092" y="1182841"/>
                    <a:pt x="666276" y="1342572"/>
                    <a:pt x="431807" y="1342572"/>
                  </a:cubicBezTo>
                  <a:cubicBezTo>
                    <a:pt x="197338" y="1342572"/>
                    <a:pt x="1216" y="985762"/>
                    <a:pt x="6" y="762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4A1965F-1572-46B4-A7A2-43301B848990}"/>
              </a:ext>
            </a:extLst>
          </p:cNvPr>
          <p:cNvGrpSpPr/>
          <p:nvPr/>
        </p:nvGrpSpPr>
        <p:grpSpPr>
          <a:xfrm flipH="1">
            <a:off x="7604031" y="4467154"/>
            <a:ext cx="486271" cy="1092714"/>
            <a:chOff x="4058883" y="4939695"/>
            <a:chExt cx="486271" cy="1092714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D084EB46-98FE-4586-857A-4B4FAA77E8B8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0BC952D4-C63C-4C6D-97B9-D0096029B095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67D9955-7EA5-4C20-8F0B-5536B32983CC}"/>
              </a:ext>
            </a:extLst>
          </p:cNvPr>
          <p:cNvGrpSpPr/>
          <p:nvPr/>
        </p:nvGrpSpPr>
        <p:grpSpPr>
          <a:xfrm rot="1846622" flipH="1">
            <a:off x="7030612" y="4487985"/>
            <a:ext cx="486271" cy="1092714"/>
            <a:chOff x="4058883" y="4939695"/>
            <a:chExt cx="486271" cy="1092714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6135C505-4C90-4D50-9B97-B6C44C5B1B4A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08D2AA6B-22B9-4D3E-AB09-BC8E906A0A23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B398594-4043-4AA7-956D-734530E0804F}"/>
              </a:ext>
            </a:extLst>
          </p:cNvPr>
          <p:cNvGrpSpPr/>
          <p:nvPr/>
        </p:nvGrpSpPr>
        <p:grpSpPr>
          <a:xfrm rot="7481019" flipH="1">
            <a:off x="7697090" y="3247720"/>
            <a:ext cx="533150" cy="1267841"/>
            <a:chOff x="3834231" y="2539269"/>
            <a:chExt cx="586465" cy="1394625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E898FB0-2629-40B1-952E-147D6932AB14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641594CB-ED62-4A6B-BC22-1DCF03167F7B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7A5B1B1-DA46-4071-B542-A5332AAA9717}"/>
              </a:ext>
            </a:extLst>
          </p:cNvPr>
          <p:cNvGrpSpPr/>
          <p:nvPr/>
        </p:nvGrpSpPr>
        <p:grpSpPr>
          <a:xfrm rot="9810740" flipH="1">
            <a:off x="6716853" y="3506566"/>
            <a:ext cx="533150" cy="1152583"/>
            <a:chOff x="3834231" y="2539269"/>
            <a:chExt cx="586465" cy="1394625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F9B4C26-394E-4643-AD02-F81634EE5BEC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A236DA21-CC71-4F0B-982E-3D5E973EBEB3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Oval 57">
            <a:extLst>
              <a:ext uri="{FF2B5EF4-FFF2-40B4-BE49-F238E27FC236}">
                <a16:creationId xmlns:a16="http://schemas.microsoft.com/office/drawing/2014/main" id="{1E5B1B16-34CC-404A-915B-1F0F6AE92185}"/>
              </a:ext>
            </a:extLst>
          </p:cNvPr>
          <p:cNvSpPr/>
          <p:nvPr/>
        </p:nvSpPr>
        <p:spPr>
          <a:xfrm rot="21246630">
            <a:off x="7584386" y="2507159"/>
            <a:ext cx="66937" cy="1522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76">
            <a:extLst>
              <a:ext uri="{FF2B5EF4-FFF2-40B4-BE49-F238E27FC236}">
                <a16:creationId xmlns:a16="http://schemas.microsoft.com/office/drawing/2014/main" id="{8CE72EE5-D088-4E80-B6B3-B267E8912C99}"/>
              </a:ext>
            </a:extLst>
          </p:cNvPr>
          <p:cNvSpPr/>
          <p:nvPr/>
        </p:nvSpPr>
        <p:spPr>
          <a:xfrm rot="16770059">
            <a:off x="7674319" y="2791643"/>
            <a:ext cx="142295" cy="48664"/>
          </a:xfrm>
          <a:custGeom>
            <a:avLst/>
            <a:gdLst>
              <a:gd name="connsiteX0" fmla="*/ 0 w 130440"/>
              <a:gd name="connsiteY0" fmla="*/ 51998 h 103995"/>
              <a:gd name="connsiteX1" fmla="*/ 65220 w 130440"/>
              <a:gd name="connsiteY1" fmla="*/ 0 h 103995"/>
              <a:gd name="connsiteX2" fmla="*/ 130440 w 130440"/>
              <a:gd name="connsiteY2" fmla="*/ 51998 h 103995"/>
              <a:gd name="connsiteX3" fmla="*/ 65220 w 130440"/>
              <a:gd name="connsiteY3" fmla="*/ 103996 h 103995"/>
              <a:gd name="connsiteX4" fmla="*/ 0 w 130440"/>
              <a:gd name="connsiteY4" fmla="*/ 51998 h 103995"/>
              <a:gd name="connsiteX0" fmla="*/ 66 w 130506"/>
              <a:gd name="connsiteY0" fmla="*/ 51998 h 75906"/>
              <a:gd name="connsiteX1" fmla="*/ 65286 w 130506"/>
              <a:gd name="connsiteY1" fmla="*/ 0 h 75906"/>
              <a:gd name="connsiteX2" fmla="*/ 130506 w 130506"/>
              <a:gd name="connsiteY2" fmla="*/ 51998 h 75906"/>
              <a:gd name="connsiteX3" fmla="*/ 56638 w 130506"/>
              <a:gd name="connsiteY3" fmla="*/ 75544 h 75906"/>
              <a:gd name="connsiteX4" fmla="*/ 66 w 130506"/>
              <a:gd name="connsiteY4" fmla="*/ 51998 h 75906"/>
              <a:gd name="connsiteX0" fmla="*/ 46 w 149454"/>
              <a:gd name="connsiteY0" fmla="*/ 52033 h 75633"/>
              <a:gd name="connsiteX1" fmla="*/ 65266 w 149454"/>
              <a:gd name="connsiteY1" fmla="*/ 35 h 75633"/>
              <a:gd name="connsiteX2" fmla="*/ 149454 w 149454"/>
              <a:gd name="connsiteY2" fmla="*/ 46268 h 75633"/>
              <a:gd name="connsiteX3" fmla="*/ 56618 w 149454"/>
              <a:gd name="connsiteY3" fmla="*/ 75579 h 75633"/>
              <a:gd name="connsiteX4" fmla="*/ 46 w 149454"/>
              <a:gd name="connsiteY4" fmla="*/ 52033 h 75633"/>
              <a:gd name="connsiteX0" fmla="*/ 38 w 156559"/>
              <a:gd name="connsiteY0" fmla="*/ 54224 h 75725"/>
              <a:gd name="connsiteX1" fmla="*/ 72371 w 156559"/>
              <a:gd name="connsiteY1" fmla="*/ 65 h 75725"/>
              <a:gd name="connsiteX2" fmla="*/ 156559 w 156559"/>
              <a:gd name="connsiteY2" fmla="*/ 46298 h 75725"/>
              <a:gd name="connsiteX3" fmla="*/ 63723 w 156559"/>
              <a:gd name="connsiteY3" fmla="*/ 75609 h 75725"/>
              <a:gd name="connsiteX4" fmla="*/ 38 w 156559"/>
              <a:gd name="connsiteY4" fmla="*/ 54224 h 75725"/>
              <a:gd name="connsiteX0" fmla="*/ 3 w 156524"/>
              <a:gd name="connsiteY0" fmla="*/ 54224 h 71248"/>
              <a:gd name="connsiteX1" fmla="*/ 72336 w 156524"/>
              <a:gd name="connsiteY1" fmla="*/ 65 h 71248"/>
              <a:gd name="connsiteX2" fmla="*/ 156524 w 156524"/>
              <a:gd name="connsiteY2" fmla="*/ 46298 h 71248"/>
              <a:gd name="connsiteX3" fmla="*/ 70080 w 156524"/>
              <a:gd name="connsiteY3" fmla="*/ 71076 h 71248"/>
              <a:gd name="connsiteX4" fmla="*/ 3 w 156524"/>
              <a:gd name="connsiteY4" fmla="*/ 54224 h 71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524" h="71248">
                <a:moveTo>
                  <a:pt x="3" y="54224"/>
                </a:moveTo>
                <a:cubicBezTo>
                  <a:pt x="379" y="42389"/>
                  <a:pt x="46249" y="1386"/>
                  <a:pt x="72336" y="65"/>
                </a:cubicBezTo>
                <a:cubicBezTo>
                  <a:pt x="98423" y="-1256"/>
                  <a:pt x="156524" y="17580"/>
                  <a:pt x="156524" y="46298"/>
                </a:cubicBezTo>
                <a:cubicBezTo>
                  <a:pt x="156524" y="75016"/>
                  <a:pt x="96167" y="69755"/>
                  <a:pt x="70080" y="71076"/>
                </a:cubicBezTo>
                <a:cubicBezTo>
                  <a:pt x="43993" y="72397"/>
                  <a:pt x="-373" y="66059"/>
                  <a:pt x="3" y="54224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4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28" grpId="0" animBg="1"/>
      <p:bldP spid="58" grpId="0" animBg="1"/>
      <p:bldP spid="5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Whisperings</a:t>
            </a:r>
            <a:r>
              <a:rPr lang="en-US" sz="3200" dirty="0"/>
              <a:t> 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psithos</a:t>
            </a:r>
            <a:r>
              <a:rPr lang="en-US" sz="3200" dirty="0"/>
              <a:t> – </a:t>
            </a:r>
            <a:r>
              <a:rPr lang="en-US" sz="3200" i="1" dirty="0" err="1"/>
              <a:t>psst</a:t>
            </a:r>
            <a:r>
              <a:rPr lang="en-US" sz="3200" dirty="0"/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AA3A3E-3BDD-4471-A1BC-67C7610BF6EC}"/>
              </a:ext>
            </a:extLst>
          </p:cNvPr>
          <p:cNvSpPr txBox="1"/>
          <p:nvPr/>
        </p:nvSpPr>
        <p:spPr>
          <a:xfrm>
            <a:off x="494455" y="1050714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>
                <a:latin typeface="GreeceBlack" panose="020B0600000000000000" pitchFamily="34" charset="0"/>
              </a:rPr>
              <a:t> </a:t>
            </a:r>
            <a:r>
              <a:rPr lang="en-US" sz="3200" dirty="0"/>
              <a:t>NASB, NIV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gossip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3EA3FED-5615-432E-A71F-081F636B9AB7}"/>
              </a:ext>
            </a:extLst>
          </p:cNvPr>
          <p:cNvGrpSpPr/>
          <p:nvPr/>
        </p:nvGrpSpPr>
        <p:grpSpPr>
          <a:xfrm rot="414987">
            <a:off x="3114709" y="2210105"/>
            <a:ext cx="1027401" cy="2313723"/>
            <a:chOff x="4095239" y="2264185"/>
            <a:chExt cx="1027401" cy="2313723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98A3366-C2A2-4907-90A6-6F3DF662E33D}"/>
                </a:ext>
              </a:extLst>
            </p:cNvPr>
            <p:cNvSpPr/>
            <p:nvPr/>
          </p:nvSpPr>
          <p:spPr>
            <a:xfrm>
              <a:off x="4267820" y="2264185"/>
              <a:ext cx="711272" cy="86933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2">
              <a:extLst>
                <a:ext uri="{FF2B5EF4-FFF2-40B4-BE49-F238E27FC236}">
                  <a16:creationId xmlns:a16="http://schemas.microsoft.com/office/drawing/2014/main" id="{B6BB4ABF-B74E-43EE-8BAA-1E5DCD1E4F2B}"/>
                </a:ext>
              </a:extLst>
            </p:cNvPr>
            <p:cNvSpPr/>
            <p:nvPr/>
          </p:nvSpPr>
          <p:spPr>
            <a:xfrm>
              <a:off x="4095239" y="2953396"/>
              <a:ext cx="1027401" cy="1624512"/>
            </a:xfrm>
            <a:custGeom>
              <a:avLst/>
              <a:gdLst>
                <a:gd name="connsiteX0" fmla="*/ 0 w 849086"/>
                <a:gd name="connsiteY0" fmla="*/ 762000 h 1524000"/>
                <a:gd name="connsiteX1" fmla="*/ 424543 w 849086"/>
                <a:gd name="connsiteY1" fmla="*/ 0 h 1524000"/>
                <a:gd name="connsiteX2" fmla="*/ 849086 w 849086"/>
                <a:gd name="connsiteY2" fmla="*/ 762000 h 1524000"/>
                <a:gd name="connsiteX3" fmla="*/ 424543 w 849086"/>
                <a:gd name="connsiteY3" fmla="*/ 1524000 h 1524000"/>
                <a:gd name="connsiteX4" fmla="*/ 0 w 849086"/>
                <a:gd name="connsiteY4" fmla="*/ 762000 h 1524000"/>
                <a:gd name="connsiteX0" fmla="*/ 103 w 849189"/>
                <a:gd name="connsiteY0" fmla="*/ 762000 h 1342572"/>
                <a:gd name="connsiteX1" fmla="*/ 424646 w 849189"/>
                <a:gd name="connsiteY1" fmla="*/ 0 h 1342572"/>
                <a:gd name="connsiteX2" fmla="*/ 849189 w 849189"/>
                <a:gd name="connsiteY2" fmla="*/ 762000 h 1342572"/>
                <a:gd name="connsiteX3" fmla="*/ 395618 w 849189"/>
                <a:gd name="connsiteY3" fmla="*/ 1342572 h 1342572"/>
                <a:gd name="connsiteX4" fmla="*/ 103 w 849189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092" h="1342572">
                  <a:moveTo>
                    <a:pt x="6" y="762000"/>
                  </a:moveTo>
                  <a:cubicBezTo>
                    <a:pt x="-1204" y="538238"/>
                    <a:pt x="190080" y="0"/>
                    <a:pt x="424549" y="0"/>
                  </a:cubicBezTo>
                  <a:cubicBezTo>
                    <a:pt x="659018" y="0"/>
                    <a:pt x="849092" y="341159"/>
                    <a:pt x="849092" y="762000"/>
                  </a:cubicBezTo>
                  <a:cubicBezTo>
                    <a:pt x="849092" y="1182841"/>
                    <a:pt x="666276" y="1342572"/>
                    <a:pt x="431807" y="1342572"/>
                  </a:cubicBezTo>
                  <a:cubicBezTo>
                    <a:pt x="197338" y="1342572"/>
                    <a:pt x="1216" y="985762"/>
                    <a:pt x="6" y="762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642686E-7226-4FDB-81C7-F00D2A916D4D}"/>
              </a:ext>
            </a:extLst>
          </p:cNvPr>
          <p:cNvCxnSpPr>
            <a:cxnSpLocks/>
          </p:cNvCxnSpPr>
          <p:nvPr/>
        </p:nvCxnSpPr>
        <p:spPr>
          <a:xfrm rot="414987">
            <a:off x="3861720" y="2564997"/>
            <a:ext cx="121298" cy="528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EB30DB3-D0D2-4A5D-9DC6-BEBB5F6A75A0}"/>
              </a:ext>
            </a:extLst>
          </p:cNvPr>
          <p:cNvGrpSpPr/>
          <p:nvPr/>
        </p:nvGrpSpPr>
        <p:grpSpPr>
          <a:xfrm rot="926308" flipH="1">
            <a:off x="3371905" y="4459471"/>
            <a:ext cx="486271" cy="1092714"/>
            <a:chOff x="4058883" y="4939695"/>
            <a:chExt cx="486271" cy="1092714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A3669CA-BF16-4E26-9572-5BC4E8E732A7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FC610B0-9235-4B37-837A-4A5FEEC8ABA0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287519E-F6B9-4B21-895D-25877FF600FA}"/>
              </a:ext>
            </a:extLst>
          </p:cNvPr>
          <p:cNvGrpSpPr/>
          <p:nvPr/>
        </p:nvGrpSpPr>
        <p:grpSpPr>
          <a:xfrm flipH="1">
            <a:off x="3846650" y="4388206"/>
            <a:ext cx="486271" cy="1092714"/>
            <a:chOff x="4058883" y="4939695"/>
            <a:chExt cx="486271" cy="1092714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DC6785E-007F-4D1E-AD70-C1BBDFD460FF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AA8C9A6-754E-4063-B67B-C63AE06B2FB1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1F7F35B-0CF3-4B05-B6D1-16983CF3D778}"/>
              </a:ext>
            </a:extLst>
          </p:cNvPr>
          <p:cNvGrpSpPr/>
          <p:nvPr/>
        </p:nvGrpSpPr>
        <p:grpSpPr>
          <a:xfrm rot="10502241" flipH="1">
            <a:off x="2829722" y="3391649"/>
            <a:ext cx="533150" cy="1267841"/>
            <a:chOff x="3834231" y="2539269"/>
            <a:chExt cx="586465" cy="1394625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782810A-2BC6-45C5-93C0-C9585860BA0B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2C33415-1FE9-423A-B23D-F49481652DE4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5AABE96-6CF0-48B0-A82B-703AAEEA7AD1}"/>
              </a:ext>
            </a:extLst>
          </p:cNvPr>
          <p:cNvGrpSpPr/>
          <p:nvPr/>
        </p:nvGrpSpPr>
        <p:grpSpPr>
          <a:xfrm rot="21022458">
            <a:off x="4300491" y="2247407"/>
            <a:ext cx="1027401" cy="2313723"/>
            <a:chOff x="4095239" y="2264185"/>
            <a:chExt cx="1027401" cy="2313723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39FFC6B-A4C2-4FD5-9DF1-91EC549DDF98}"/>
                </a:ext>
              </a:extLst>
            </p:cNvPr>
            <p:cNvSpPr/>
            <p:nvPr/>
          </p:nvSpPr>
          <p:spPr>
            <a:xfrm>
              <a:off x="4267820" y="2264185"/>
              <a:ext cx="711272" cy="86933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22">
              <a:extLst>
                <a:ext uri="{FF2B5EF4-FFF2-40B4-BE49-F238E27FC236}">
                  <a16:creationId xmlns:a16="http://schemas.microsoft.com/office/drawing/2014/main" id="{285F5684-CF24-4BC1-BD4D-7C7F490BEE67}"/>
                </a:ext>
              </a:extLst>
            </p:cNvPr>
            <p:cNvSpPr/>
            <p:nvPr/>
          </p:nvSpPr>
          <p:spPr>
            <a:xfrm>
              <a:off x="4095239" y="2953396"/>
              <a:ext cx="1027401" cy="1624512"/>
            </a:xfrm>
            <a:custGeom>
              <a:avLst/>
              <a:gdLst>
                <a:gd name="connsiteX0" fmla="*/ 0 w 849086"/>
                <a:gd name="connsiteY0" fmla="*/ 762000 h 1524000"/>
                <a:gd name="connsiteX1" fmla="*/ 424543 w 849086"/>
                <a:gd name="connsiteY1" fmla="*/ 0 h 1524000"/>
                <a:gd name="connsiteX2" fmla="*/ 849086 w 849086"/>
                <a:gd name="connsiteY2" fmla="*/ 762000 h 1524000"/>
                <a:gd name="connsiteX3" fmla="*/ 424543 w 849086"/>
                <a:gd name="connsiteY3" fmla="*/ 1524000 h 1524000"/>
                <a:gd name="connsiteX4" fmla="*/ 0 w 849086"/>
                <a:gd name="connsiteY4" fmla="*/ 762000 h 1524000"/>
                <a:gd name="connsiteX0" fmla="*/ 103 w 849189"/>
                <a:gd name="connsiteY0" fmla="*/ 762000 h 1342572"/>
                <a:gd name="connsiteX1" fmla="*/ 424646 w 849189"/>
                <a:gd name="connsiteY1" fmla="*/ 0 h 1342572"/>
                <a:gd name="connsiteX2" fmla="*/ 849189 w 849189"/>
                <a:gd name="connsiteY2" fmla="*/ 762000 h 1342572"/>
                <a:gd name="connsiteX3" fmla="*/ 395618 w 849189"/>
                <a:gd name="connsiteY3" fmla="*/ 1342572 h 1342572"/>
                <a:gd name="connsiteX4" fmla="*/ 103 w 849189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51 w 849137"/>
                <a:gd name="connsiteY0" fmla="*/ 762000 h 1342572"/>
                <a:gd name="connsiteX1" fmla="*/ 424594 w 849137"/>
                <a:gd name="connsiteY1" fmla="*/ 0 h 1342572"/>
                <a:gd name="connsiteX2" fmla="*/ 849137 w 849137"/>
                <a:gd name="connsiteY2" fmla="*/ 762000 h 1342572"/>
                <a:gd name="connsiteX3" fmla="*/ 446366 w 849137"/>
                <a:gd name="connsiteY3" fmla="*/ 1342572 h 1342572"/>
                <a:gd name="connsiteX4" fmla="*/ 51 w 849137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  <a:gd name="connsiteX0" fmla="*/ 6 w 849092"/>
                <a:gd name="connsiteY0" fmla="*/ 762000 h 1342572"/>
                <a:gd name="connsiteX1" fmla="*/ 424549 w 849092"/>
                <a:gd name="connsiteY1" fmla="*/ 0 h 1342572"/>
                <a:gd name="connsiteX2" fmla="*/ 849092 w 849092"/>
                <a:gd name="connsiteY2" fmla="*/ 762000 h 1342572"/>
                <a:gd name="connsiteX3" fmla="*/ 431807 w 849092"/>
                <a:gd name="connsiteY3" fmla="*/ 1342572 h 1342572"/>
                <a:gd name="connsiteX4" fmla="*/ 6 w 849092"/>
                <a:gd name="connsiteY4" fmla="*/ 762000 h 1342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092" h="1342572">
                  <a:moveTo>
                    <a:pt x="6" y="762000"/>
                  </a:moveTo>
                  <a:cubicBezTo>
                    <a:pt x="-1204" y="538238"/>
                    <a:pt x="190080" y="0"/>
                    <a:pt x="424549" y="0"/>
                  </a:cubicBezTo>
                  <a:cubicBezTo>
                    <a:pt x="659018" y="0"/>
                    <a:pt x="849092" y="341159"/>
                    <a:pt x="849092" y="762000"/>
                  </a:cubicBezTo>
                  <a:cubicBezTo>
                    <a:pt x="849092" y="1182841"/>
                    <a:pt x="666276" y="1342572"/>
                    <a:pt x="431807" y="1342572"/>
                  </a:cubicBezTo>
                  <a:cubicBezTo>
                    <a:pt x="197338" y="1342572"/>
                    <a:pt x="1216" y="985762"/>
                    <a:pt x="6" y="762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E381F7D-31AA-4293-812D-563E9CEBA4EF}"/>
              </a:ext>
            </a:extLst>
          </p:cNvPr>
          <p:cNvGrpSpPr/>
          <p:nvPr/>
        </p:nvGrpSpPr>
        <p:grpSpPr>
          <a:xfrm>
            <a:off x="4252513" y="4403224"/>
            <a:ext cx="486271" cy="1092714"/>
            <a:chOff x="4058883" y="4939695"/>
            <a:chExt cx="486271" cy="1092714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18EAC04-BA1D-4BD1-9CC7-351365CE8952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64A88E5-2192-45A4-90BF-7802CC834095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FBDB8E3-EC42-45FE-9DFF-ADF3C80070E4}"/>
              </a:ext>
            </a:extLst>
          </p:cNvPr>
          <p:cNvGrpSpPr/>
          <p:nvPr/>
        </p:nvGrpSpPr>
        <p:grpSpPr>
          <a:xfrm flipH="1">
            <a:off x="5207796" y="4352639"/>
            <a:ext cx="486271" cy="1092714"/>
            <a:chOff x="4058883" y="4939695"/>
            <a:chExt cx="486271" cy="1092714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879ED46-6CB7-420C-9C6F-3EADDAE5E4DA}"/>
                </a:ext>
              </a:extLst>
            </p:cNvPr>
            <p:cNvSpPr/>
            <p:nvPr/>
          </p:nvSpPr>
          <p:spPr>
            <a:xfrm rot="11487688">
              <a:off x="4420293" y="4939695"/>
              <a:ext cx="124861" cy="987417"/>
            </a:xfrm>
            <a:custGeom>
              <a:avLst/>
              <a:gdLst>
                <a:gd name="connsiteX0" fmla="*/ 0 w 267155"/>
                <a:gd name="connsiteY0" fmla="*/ 0 h 940713"/>
                <a:gd name="connsiteX1" fmla="*/ 263137 w 267155"/>
                <a:gd name="connsiteY1" fmla="*/ 243401 h 940713"/>
                <a:gd name="connsiteX2" fmla="*/ 157882 w 267155"/>
                <a:gd name="connsiteY2" fmla="*/ 697312 h 940713"/>
                <a:gd name="connsiteX3" fmla="*/ 138147 w 267155"/>
                <a:gd name="connsiteY3" fmla="*/ 940713 h 940713"/>
                <a:gd name="connsiteX0" fmla="*/ 9022 w 125194"/>
                <a:gd name="connsiteY0" fmla="*/ 0 h 987417"/>
                <a:gd name="connsiteX1" fmla="*/ 125166 w 125194"/>
                <a:gd name="connsiteY1" fmla="*/ 290105 h 987417"/>
                <a:gd name="connsiteX2" fmla="*/ 19911 w 125194"/>
                <a:gd name="connsiteY2" fmla="*/ 744016 h 987417"/>
                <a:gd name="connsiteX3" fmla="*/ 176 w 125194"/>
                <a:gd name="connsiteY3" fmla="*/ 987417 h 987417"/>
                <a:gd name="connsiteX0" fmla="*/ 10966 w 185992"/>
                <a:gd name="connsiteY0" fmla="*/ 0 h 987417"/>
                <a:gd name="connsiteX1" fmla="*/ 185974 w 185992"/>
                <a:gd name="connsiteY1" fmla="*/ 483522 h 987417"/>
                <a:gd name="connsiteX2" fmla="*/ 21855 w 185992"/>
                <a:gd name="connsiteY2" fmla="*/ 744016 h 987417"/>
                <a:gd name="connsiteX3" fmla="*/ 2120 w 185992"/>
                <a:gd name="connsiteY3" fmla="*/ 987417 h 987417"/>
                <a:gd name="connsiteX0" fmla="*/ 8850 w 187421"/>
                <a:gd name="connsiteY0" fmla="*/ 0 h 987417"/>
                <a:gd name="connsiteX1" fmla="*/ 183858 w 187421"/>
                <a:gd name="connsiteY1" fmla="*/ 483522 h 987417"/>
                <a:gd name="connsiteX2" fmla="*/ 116783 w 187421"/>
                <a:gd name="connsiteY2" fmla="*/ 798029 h 987417"/>
                <a:gd name="connsiteX3" fmla="*/ 4 w 187421"/>
                <a:gd name="connsiteY3" fmla="*/ 987417 h 98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21" h="987417">
                  <a:moveTo>
                    <a:pt x="8850" y="0"/>
                  </a:moveTo>
                  <a:cubicBezTo>
                    <a:pt x="127261" y="63591"/>
                    <a:pt x="165869" y="350517"/>
                    <a:pt x="183858" y="483522"/>
                  </a:cubicBezTo>
                  <a:cubicBezTo>
                    <a:pt x="201847" y="616527"/>
                    <a:pt x="147425" y="714047"/>
                    <a:pt x="116783" y="798029"/>
                  </a:cubicBezTo>
                  <a:cubicBezTo>
                    <a:pt x="86141" y="882012"/>
                    <a:pt x="-545" y="923826"/>
                    <a:pt x="4" y="987417"/>
                  </a:cubicBezTo>
                </a:path>
              </a:pathLst>
            </a:custGeom>
            <a:noFill/>
            <a:ln w="1682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AB9EE481-461A-483F-BAD7-79356A5AAEB7}"/>
                </a:ext>
              </a:extLst>
            </p:cNvPr>
            <p:cNvSpPr/>
            <p:nvPr/>
          </p:nvSpPr>
          <p:spPr>
            <a:xfrm rot="390992">
              <a:off x="4058883" y="5723223"/>
              <a:ext cx="447332" cy="3091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FDCCEE8-1DD8-4AD5-A4BE-46540420878C}"/>
              </a:ext>
            </a:extLst>
          </p:cNvPr>
          <p:cNvGrpSpPr/>
          <p:nvPr/>
        </p:nvGrpSpPr>
        <p:grpSpPr>
          <a:xfrm rot="21022458" flipV="1">
            <a:off x="4140427" y="3263811"/>
            <a:ext cx="533150" cy="1267841"/>
            <a:chOff x="3834231" y="2539269"/>
            <a:chExt cx="586465" cy="1394625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5559369-6D7D-41D1-A15D-2CE102AEA6E8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A09F437-1715-4AF6-8C7F-C446B56260A9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D3DA466-9049-47CC-8504-F9D1DA835B32}"/>
              </a:ext>
            </a:extLst>
          </p:cNvPr>
          <p:cNvGrpSpPr/>
          <p:nvPr/>
        </p:nvGrpSpPr>
        <p:grpSpPr>
          <a:xfrm rot="10273459">
            <a:off x="5159285" y="3186639"/>
            <a:ext cx="533150" cy="1152583"/>
            <a:chOff x="3834231" y="2539269"/>
            <a:chExt cx="586465" cy="1394625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0964EBAF-F703-4724-AB66-F01DC8A35435}"/>
                </a:ext>
              </a:extLst>
            </p:cNvPr>
            <p:cNvSpPr/>
            <p:nvPr/>
          </p:nvSpPr>
          <p:spPr>
            <a:xfrm>
              <a:off x="3886897" y="2782671"/>
              <a:ext cx="533799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3799" h="1230165">
                  <a:moveTo>
                    <a:pt x="533799" y="1230165"/>
                  </a:moveTo>
                  <a:cubicBezTo>
                    <a:pt x="313970" y="1102433"/>
                    <a:pt x="94142" y="974702"/>
                    <a:pt x="20683" y="769675"/>
                  </a:cubicBezTo>
                  <a:cubicBezTo>
                    <a:pt x="-52776" y="564647"/>
                    <a:pt x="93045" y="0"/>
                    <a:pt x="93045" y="0"/>
                  </a:cubicBezTo>
                  <a:lnTo>
                    <a:pt x="93045" y="0"/>
                  </a:lnTo>
                  <a:lnTo>
                    <a:pt x="93045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E3A0660C-36ED-49EC-BCA2-28B9B5B147EB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Oval 51">
            <a:extLst>
              <a:ext uri="{FF2B5EF4-FFF2-40B4-BE49-F238E27FC236}">
                <a16:creationId xmlns:a16="http://schemas.microsoft.com/office/drawing/2014/main" id="{3EB9546E-AC47-494A-8AC7-996CFF91E049}"/>
              </a:ext>
            </a:extLst>
          </p:cNvPr>
          <p:cNvSpPr/>
          <p:nvPr/>
        </p:nvSpPr>
        <p:spPr>
          <a:xfrm rot="21022458">
            <a:off x="4658811" y="2507159"/>
            <a:ext cx="66937" cy="1522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4DA1DC5-19DC-4B64-8EB0-01FF89ED0738}"/>
              </a:ext>
            </a:extLst>
          </p:cNvPr>
          <p:cNvSpPr/>
          <p:nvPr/>
        </p:nvSpPr>
        <p:spPr>
          <a:xfrm rot="21022458">
            <a:off x="4928545" y="2526041"/>
            <a:ext cx="66937" cy="1522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C44CFB7-B3CD-460A-92EF-7AB0ED03719E}"/>
              </a:ext>
            </a:extLst>
          </p:cNvPr>
          <p:cNvSpPr/>
          <p:nvPr/>
        </p:nvSpPr>
        <p:spPr>
          <a:xfrm rot="21022458">
            <a:off x="4753833" y="2775403"/>
            <a:ext cx="130440" cy="1039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76">
            <a:extLst>
              <a:ext uri="{FF2B5EF4-FFF2-40B4-BE49-F238E27FC236}">
                <a16:creationId xmlns:a16="http://schemas.microsoft.com/office/drawing/2014/main" id="{1BE4995C-5FDC-4B45-81CF-808B2A6DD024}"/>
              </a:ext>
            </a:extLst>
          </p:cNvPr>
          <p:cNvSpPr/>
          <p:nvPr/>
        </p:nvSpPr>
        <p:spPr>
          <a:xfrm rot="17511943">
            <a:off x="3944591" y="2771885"/>
            <a:ext cx="156524" cy="71248"/>
          </a:xfrm>
          <a:custGeom>
            <a:avLst/>
            <a:gdLst>
              <a:gd name="connsiteX0" fmla="*/ 0 w 130440"/>
              <a:gd name="connsiteY0" fmla="*/ 51998 h 103995"/>
              <a:gd name="connsiteX1" fmla="*/ 65220 w 130440"/>
              <a:gd name="connsiteY1" fmla="*/ 0 h 103995"/>
              <a:gd name="connsiteX2" fmla="*/ 130440 w 130440"/>
              <a:gd name="connsiteY2" fmla="*/ 51998 h 103995"/>
              <a:gd name="connsiteX3" fmla="*/ 65220 w 130440"/>
              <a:gd name="connsiteY3" fmla="*/ 103996 h 103995"/>
              <a:gd name="connsiteX4" fmla="*/ 0 w 130440"/>
              <a:gd name="connsiteY4" fmla="*/ 51998 h 103995"/>
              <a:gd name="connsiteX0" fmla="*/ 66 w 130506"/>
              <a:gd name="connsiteY0" fmla="*/ 51998 h 75906"/>
              <a:gd name="connsiteX1" fmla="*/ 65286 w 130506"/>
              <a:gd name="connsiteY1" fmla="*/ 0 h 75906"/>
              <a:gd name="connsiteX2" fmla="*/ 130506 w 130506"/>
              <a:gd name="connsiteY2" fmla="*/ 51998 h 75906"/>
              <a:gd name="connsiteX3" fmla="*/ 56638 w 130506"/>
              <a:gd name="connsiteY3" fmla="*/ 75544 h 75906"/>
              <a:gd name="connsiteX4" fmla="*/ 66 w 130506"/>
              <a:gd name="connsiteY4" fmla="*/ 51998 h 75906"/>
              <a:gd name="connsiteX0" fmla="*/ 46 w 149454"/>
              <a:gd name="connsiteY0" fmla="*/ 52033 h 75633"/>
              <a:gd name="connsiteX1" fmla="*/ 65266 w 149454"/>
              <a:gd name="connsiteY1" fmla="*/ 35 h 75633"/>
              <a:gd name="connsiteX2" fmla="*/ 149454 w 149454"/>
              <a:gd name="connsiteY2" fmla="*/ 46268 h 75633"/>
              <a:gd name="connsiteX3" fmla="*/ 56618 w 149454"/>
              <a:gd name="connsiteY3" fmla="*/ 75579 h 75633"/>
              <a:gd name="connsiteX4" fmla="*/ 46 w 149454"/>
              <a:gd name="connsiteY4" fmla="*/ 52033 h 75633"/>
              <a:gd name="connsiteX0" fmla="*/ 38 w 156559"/>
              <a:gd name="connsiteY0" fmla="*/ 54224 h 75725"/>
              <a:gd name="connsiteX1" fmla="*/ 72371 w 156559"/>
              <a:gd name="connsiteY1" fmla="*/ 65 h 75725"/>
              <a:gd name="connsiteX2" fmla="*/ 156559 w 156559"/>
              <a:gd name="connsiteY2" fmla="*/ 46298 h 75725"/>
              <a:gd name="connsiteX3" fmla="*/ 63723 w 156559"/>
              <a:gd name="connsiteY3" fmla="*/ 75609 h 75725"/>
              <a:gd name="connsiteX4" fmla="*/ 38 w 156559"/>
              <a:gd name="connsiteY4" fmla="*/ 54224 h 75725"/>
              <a:gd name="connsiteX0" fmla="*/ 3 w 156524"/>
              <a:gd name="connsiteY0" fmla="*/ 54224 h 71248"/>
              <a:gd name="connsiteX1" fmla="*/ 72336 w 156524"/>
              <a:gd name="connsiteY1" fmla="*/ 65 h 71248"/>
              <a:gd name="connsiteX2" fmla="*/ 156524 w 156524"/>
              <a:gd name="connsiteY2" fmla="*/ 46298 h 71248"/>
              <a:gd name="connsiteX3" fmla="*/ 70080 w 156524"/>
              <a:gd name="connsiteY3" fmla="*/ 71076 h 71248"/>
              <a:gd name="connsiteX4" fmla="*/ 3 w 156524"/>
              <a:gd name="connsiteY4" fmla="*/ 54224 h 71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524" h="71248">
                <a:moveTo>
                  <a:pt x="3" y="54224"/>
                </a:moveTo>
                <a:cubicBezTo>
                  <a:pt x="379" y="42389"/>
                  <a:pt x="46249" y="1386"/>
                  <a:pt x="72336" y="65"/>
                </a:cubicBezTo>
                <a:cubicBezTo>
                  <a:pt x="98423" y="-1256"/>
                  <a:pt x="156524" y="17580"/>
                  <a:pt x="156524" y="46298"/>
                </a:cubicBezTo>
                <a:cubicBezTo>
                  <a:pt x="156524" y="75016"/>
                  <a:pt x="96167" y="69755"/>
                  <a:pt x="70080" y="71076"/>
                </a:cubicBezTo>
                <a:cubicBezTo>
                  <a:pt x="43993" y="72397"/>
                  <a:pt x="-373" y="66059"/>
                  <a:pt x="3" y="54224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B2EC12F-0013-4E69-BE29-EF692987D976}"/>
              </a:ext>
            </a:extLst>
          </p:cNvPr>
          <p:cNvGrpSpPr/>
          <p:nvPr/>
        </p:nvGrpSpPr>
        <p:grpSpPr>
          <a:xfrm rot="5400000">
            <a:off x="4318438" y="2606270"/>
            <a:ext cx="357784" cy="1152584"/>
            <a:chOff x="3834231" y="2539269"/>
            <a:chExt cx="393562" cy="1394626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0D871B7F-AF91-4856-A3ED-591722BC7AE3}"/>
                </a:ext>
              </a:extLst>
            </p:cNvPr>
            <p:cNvSpPr/>
            <p:nvPr/>
          </p:nvSpPr>
          <p:spPr>
            <a:xfrm>
              <a:off x="3977977" y="2782672"/>
              <a:ext cx="249816" cy="1151223"/>
            </a:xfrm>
            <a:custGeom>
              <a:avLst/>
              <a:gdLst>
                <a:gd name="connsiteX0" fmla="*/ 533799 w 533799"/>
                <a:gd name="connsiteY0" fmla="*/ 1230165 h 1230165"/>
                <a:gd name="connsiteX1" fmla="*/ 20683 w 533799"/>
                <a:gd name="connsiteY1" fmla="*/ 769675 h 1230165"/>
                <a:gd name="connsiteX2" fmla="*/ 93045 w 533799"/>
                <a:gd name="connsiteY2" fmla="*/ 0 h 1230165"/>
                <a:gd name="connsiteX3" fmla="*/ 93045 w 533799"/>
                <a:gd name="connsiteY3" fmla="*/ 0 h 1230165"/>
                <a:gd name="connsiteX4" fmla="*/ 93045 w 533799"/>
                <a:gd name="connsiteY4" fmla="*/ 0 h 1230165"/>
                <a:gd name="connsiteX0" fmla="*/ 455754 w 455754"/>
                <a:gd name="connsiteY0" fmla="*/ 1230165 h 1230165"/>
                <a:gd name="connsiteX1" fmla="*/ 39088 w 455754"/>
                <a:gd name="connsiteY1" fmla="*/ 680599 h 1230165"/>
                <a:gd name="connsiteX2" fmla="*/ 15000 w 455754"/>
                <a:gd name="connsiteY2" fmla="*/ 0 h 1230165"/>
                <a:gd name="connsiteX3" fmla="*/ 15000 w 455754"/>
                <a:gd name="connsiteY3" fmla="*/ 0 h 1230165"/>
                <a:gd name="connsiteX4" fmla="*/ 15000 w 455754"/>
                <a:gd name="connsiteY4" fmla="*/ 0 h 1230165"/>
                <a:gd name="connsiteX0" fmla="*/ 249816 w 249815"/>
                <a:gd name="connsiteY0" fmla="*/ 1230165 h 1230165"/>
                <a:gd name="connsiteX1" fmla="*/ 26051 w 249815"/>
                <a:gd name="connsiteY1" fmla="*/ 680599 h 1230165"/>
                <a:gd name="connsiteX2" fmla="*/ 1963 w 249815"/>
                <a:gd name="connsiteY2" fmla="*/ 0 h 1230165"/>
                <a:gd name="connsiteX3" fmla="*/ 1963 w 249815"/>
                <a:gd name="connsiteY3" fmla="*/ 0 h 1230165"/>
                <a:gd name="connsiteX4" fmla="*/ 1963 w 249815"/>
                <a:gd name="connsiteY4" fmla="*/ 0 h 1230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815" h="1230165">
                  <a:moveTo>
                    <a:pt x="249816" y="1230165"/>
                  </a:moveTo>
                  <a:cubicBezTo>
                    <a:pt x="29987" y="1102433"/>
                    <a:pt x="67360" y="885627"/>
                    <a:pt x="26051" y="680599"/>
                  </a:cubicBezTo>
                  <a:cubicBezTo>
                    <a:pt x="-15258" y="475572"/>
                    <a:pt x="5978" y="113433"/>
                    <a:pt x="1963" y="0"/>
                  </a:cubicBezTo>
                  <a:lnTo>
                    <a:pt x="1963" y="0"/>
                  </a:lnTo>
                  <a:lnTo>
                    <a:pt x="1963" y="0"/>
                  </a:lnTo>
                </a:path>
              </a:pathLst>
            </a:custGeom>
            <a:noFill/>
            <a:ln w="146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9DCC8B0-6A4B-4834-80EC-DBAD8AED67AD}"/>
                </a:ext>
              </a:extLst>
            </p:cNvPr>
            <p:cNvSpPr/>
            <p:nvPr/>
          </p:nvSpPr>
          <p:spPr>
            <a:xfrm rot="945189">
              <a:off x="3834231" y="2539269"/>
              <a:ext cx="311159" cy="3354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2198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52" grpId="0" animBg="1"/>
      <p:bldP spid="53" grpId="0" animBg="1"/>
      <p:bldP spid="54" grpId="0" animBg="1"/>
      <p:bldP spid="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Conceits</a:t>
            </a:r>
            <a:r>
              <a:rPr lang="en-US" sz="3200" dirty="0"/>
              <a:t> 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phusiosis</a:t>
            </a:r>
            <a:r>
              <a:rPr lang="en-US" sz="3200" dirty="0"/>
              <a:t> – </a:t>
            </a:r>
            <a:r>
              <a:rPr lang="en-US" sz="3200" i="1" dirty="0"/>
              <a:t>to inflate, to cause to swell up</a:t>
            </a:r>
            <a:endParaRPr lang="en-US" sz="4800" dirty="0"/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6DF2DF4-2B76-4BC6-ADA1-4C7D77F1C7A9}"/>
              </a:ext>
            </a:extLst>
          </p:cNvPr>
          <p:cNvGrpSpPr/>
          <p:nvPr/>
        </p:nvGrpSpPr>
        <p:grpSpPr>
          <a:xfrm>
            <a:off x="4118532" y="2677223"/>
            <a:ext cx="1206359" cy="2684736"/>
            <a:chOff x="4240635" y="2247407"/>
            <a:chExt cx="1459695" cy="3248531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33E5FF2-E726-46AC-9BCB-A34B28F50C10}"/>
                </a:ext>
              </a:extLst>
            </p:cNvPr>
            <p:cNvGrpSpPr/>
            <p:nvPr/>
          </p:nvGrpSpPr>
          <p:grpSpPr>
            <a:xfrm>
              <a:off x="4400699" y="2247407"/>
              <a:ext cx="1027401" cy="2313723"/>
              <a:chOff x="4095239" y="2264185"/>
              <a:chExt cx="1027401" cy="2313723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F3CC8046-DD60-44F6-9E1F-FB8CB157F2FA}"/>
                  </a:ext>
                </a:extLst>
              </p:cNvPr>
              <p:cNvSpPr/>
              <p:nvPr/>
            </p:nvSpPr>
            <p:spPr>
              <a:xfrm>
                <a:off x="4267820" y="2264185"/>
                <a:ext cx="711272" cy="86933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2">
                <a:extLst>
                  <a:ext uri="{FF2B5EF4-FFF2-40B4-BE49-F238E27FC236}">
                    <a16:creationId xmlns:a16="http://schemas.microsoft.com/office/drawing/2014/main" id="{D4309A3B-DFE9-4C62-9FA9-B3B45A1AF32E}"/>
                  </a:ext>
                </a:extLst>
              </p:cNvPr>
              <p:cNvSpPr/>
              <p:nvPr/>
            </p:nvSpPr>
            <p:spPr>
              <a:xfrm>
                <a:off x="4095239" y="2953396"/>
                <a:ext cx="1027401" cy="1624512"/>
              </a:xfrm>
              <a:custGeom>
                <a:avLst/>
                <a:gdLst>
                  <a:gd name="connsiteX0" fmla="*/ 0 w 849086"/>
                  <a:gd name="connsiteY0" fmla="*/ 762000 h 1524000"/>
                  <a:gd name="connsiteX1" fmla="*/ 424543 w 849086"/>
                  <a:gd name="connsiteY1" fmla="*/ 0 h 1524000"/>
                  <a:gd name="connsiteX2" fmla="*/ 849086 w 849086"/>
                  <a:gd name="connsiteY2" fmla="*/ 762000 h 1524000"/>
                  <a:gd name="connsiteX3" fmla="*/ 424543 w 849086"/>
                  <a:gd name="connsiteY3" fmla="*/ 1524000 h 1524000"/>
                  <a:gd name="connsiteX4" fmla="*/ 0 w 849086"/>
                  <a:gd name="connsiteY4" fmla="*/ 762000 h 1524000"/>
                  <a:gd name="connsiteX0" fmla="*/ 103 w 849189"/>
                  <a:gd name="connsiteY0" fmla="*/ 762000 h 1342572"/>
                  <a:gd name="connsiteX1" fmla="*/ 424646 w 849189"/>
                  <a:gd name="connsiteY1" fmla="*/ 0 h 1342572"/>
                  <a:gd name="connsiteX2" fmla="*/ 849189 w 849189"/>
                  <a:gd name="connsiteY2" fmla="*/ 762000 h 1342572"/>
                  <a:gd name="connsiteX3" fmla="*/ 395618 w 849189"/>
                  <a:gd name="connsiteY3" fmla="*/ 1342572 h 1342572"/>
                  <a:gd name="connsiteX4" fmla="*/ 103 w 849189"/>
                  <a:gd name="connsiteY4" fmla="*/ 762000 h 1342572"/>
                  <a:gd name="connsiteX0" fmla="*/ 51 w 849137"/>
                  <a:gd name="connsiteY0" fmla="*/ 762000 h 1342572"/>
                  <a:gd name="connsiteX1" fmla="*/ 424594 w 849137"/>
                  <a:gd name="connsiteY1" fmla="*/ 0 h 1342572"/>
                  <a:gd name="connsiteX2" fmla="*/ 849137 w 849137"/>
                  <a:gd name="connsiteY2" fmla="*/ 762000 h 1342572"/>
                  <a:gd name="connsiteX3" fmla="*/ 446366 w 849137"/>
                  <a:gd name="connsiteY3" fmla="*/ 1342572 h 1342572"/>
                  <a:gd name="connsiteX4" fmla="*/ 51 w 849137"/>
                  <a:gd name="connsiteY4" fmla="*/ 762000 h 1342572"/>
                  <a:gd name="connsiteX0" fmla="*/ 51 w 849137"/>
                  <a:gd name="connsiteY0" fmla="*/ 762000 h 1342572"/>
                  <a:gd name="connsiteX1" fmla="*/ 424594 w 849137"/>
                  <a:gd name="connsiteY1" fmla="*/ 0 h 1342572"/>
                  <a:gd name="connsiteX2" fmla="*/ 849137 w 849137"/>
                  <a:gd name="connsiteY2" fmla="*/ 762000 h 1342572"/>
                  <a:gd name="connsiteX3" fmla="*/ 446366 w 849137"/>
                  <a:gd name="connsiteY3" fmla="*/ 1342572 h 1342572"/>
                  <a:gd name="connsiteX4" fmla="*/ 51 w 849137"/>
                  <a:gd name="connsiteY4" fmla="*/ 762000 h 1342572"/>
                  <a:gd name="connsiteX0" fmla="*/ 6 w 849092"/>
                  <a:gd name="connsiteY0" fmla="*/ 762000 h 1342572"/>
                  <a:gd name="connsiteX1" fmla="*/ 424549 w 849092"/>
                  <a:gd name="connsiteY1" fmla="*/ 0 h 1342572"/>
                  <a:gd name="connsiteX2" fmla="*/ 849092 w 849092"/>
                  <a:gd name="connsiteY2" fmla="*/ 762000 h 1342572"/>
                  <a:gd name="connsiteX3" fmla="*/ 431807 w 849092"/>
                  <a:gd name="connsiteY3" fmla="*/ 1342572 h 1342572"/>
                  <a:gd name="connsiteX4" fmla="*/ 6 w 849092"/>
                  <a:gd name="connsiteY4" fmla="*/ 762000 h 1342572"/>
                  <a:gd name="connsiteX0" fmla="*/ 6 w 849092"/>
                  <a:gd name="connsiteY0" fmla="*/ 762000 h 1342572"/>
                  <a:gd name="connsiteX1" fmla="*/ 424549 w 849092"/>
                  <a:gd name="connsiteY1" fmla="*/ 0 h 1342572"/>
                  <a:gd name="connsiteX2" fmla="*/ 849092 w 849092"/>
                  <a:gd name="connsiteY2" fmla="*/ 762000 h 1342572"/>
                  <a:gd name="connsiteX3" fmla="*/ 431807 w 849092"/>
                  <a:gd name="connsiteY3" fmla="*/ 1342572 h 1342572"/>
                  <a:gd name="connsiteX4" fmla="*/ 6 w 849092"/>
                  <a:gd name="connsiteY4" fmla="*/ 762000 h 1342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9092" h="1342572">
                    <a:moveTo>
                      <a:pt x="6" y="762000"/>
                    </a:moveTo>
                    <a:cubicBezTo>
                      <a:pt x="-1204" y="538238"/>
                      <a:pt x="190080" y="0"/>
                      <a:pt x="424549" y="0"/>
                    </a:cubicBezTo>
                    <a:cubicBezTo>
                      <a:pt x="659018" y="0"/>
                      <a:pt x="849092" y="341159"/>
                      <a:pt x="849092" y="762000"/>
                    </a:cubicBezTo>
                    <a:cubicBezTo>
                      <a:pt x="849092" y="1182841"/>
                      <a:pt x="666276" y="1342572"/>
                      <a:pt x="431807" y="1342572"/>
                    </a:cubicBezTo>
                    <a:cubicBezTo>
                      <a:pt x="197338" y="1342572"/>
                      <a:pt x="1216" y="985762"/>
                      <a:pt x="6" y="76200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9310B5A-6878-4745-AFE8-63C6A78D63B8}"/>
                </a:ext>
              </a:extLst>
            </p:cNvPr>
            <p:cNvGrpSpPr/>
            <p:nvPr/>
          </p:nvGrpSpPr>
          <p:grpSpPr>
            <a:xfrm>
              <a:off x="4252513" y="4403224"/>
              <a:ext cx="486271" cy="1092714"/>
              <a:chOff x="4058883" y="4939695"/>
              <a:chExt cx="486271" cy="1092714"/>
            </a:xfrm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8C3D05A4-EBC6-4B59-8BA2-D747BF553CB6}"/>
                  </a:ext>
                </a:extLst>
              </p:cNvPr>
              <p:cNvSpPr/>
              <p:nvPr/>
            </p:nvSpPr>
            <p:spPr>
              <a:xfrm rot="11487688">
                <a:off x="4420293" y="4939695"/>
                <a:ext cx="124861" cy="987417"/>
              </a:xfrm>
              <a:custGeom>
                <a:avLst/>
                <a:gdLst>
                  <a:gd name="connsiteX0" fmla="*/ 0 w 267155"/>
                  <a:gd name="connsiteY0" fmla="*/ 0 h 940713"/>
                  <a:gd name="connsiteX1" fmla="*/ 263137 w 267155"/>
                  <a:gd name="connsiteY1" fmla="*/ 243401 h 940713"/>
                  <a:gd name="connsiteX2" fmla="*/ 157882 w 267155"/>
                  <a:gd name="connsiteY2" fmla="*/ 697312 h 940713"/>
                  <a:gd name="connsiteX3" fmla="*/ 138147 w 267155"/>
                  <a:gd name="connsiteY3" fmla="*/ 940713 h 940713"/>
                  <a:gd name="connsiteX0" fmla="*/ 9022 w 125194"/>
                  <a:gd name="connsiteY0" fmla="*/ 0 h 987417"/>
                  <a:gd name="connsiteX1" fmla="*/ 125166 w 125194"/>
                  <a:gd name="connsiteY1" fmla="*/ 290105 h 987417"/>
                  <a:gd name="connsiteX2" fmla="*/ 19911 w 125194"/>
                  <a:gd name="connsiteY2" fmla="*/ 744016 h 987417"/>
                  <a:gd name="connsiteX3" fmla="*/ 176 w 125194"/>
                  <a:gd name="connsiteY3" fmla="*/ 987417 h 987417"/>
                  <a:gd name="connsiteX0" fmla="*/ 10966 w 185992"/>
                  <a:gd name="connsiteY0" fmla="*/ 0 h 987417"/>
                  <a:gd name="connsiteX1" fmla="*/ 185974 w 185992"/>
                  <a:gd name="connsiteY1" fmla="*/ 483522 h 987417"/>
                  <a:gd name="connsiteX2" fmla="*/ 21855 w 185992"/>
                  <a:gd name="connsiteY2" fmla="*/ 744016 h 987417"/>
                  <a:gd name="connsiteX3" fmla="*/ 2120 w 185992"/>
                  <a:gd name="connsiteY3" fmla="*/ 987417 h 987417"/>
                  <a:gd name="connsiteX0" fmla="*/ 8850 w 187421"/>
                  <a:gd name="connsiteY0" fmla="*/ 0 h 987417"/>
                  <a:gd name="connsiteX1" fmla="*/ 183858 w 187421"/>
                  <a:gd name="connsiteY1" fmla="*/ 483522 h 987417"/>
                  <a:gd name="connsiteX2" fmla="*/ 116783 w 187421"/>
                  <a:gd name="connsiteY2" fmla="*/ 798029 h 987417"/>
                  <a:gd name="connsiteX3" fmla="*/ 4 w 187421"/>
                  <a:gd name="connsiteY3" fmla="*/ 987417 h 987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7421" h="987417">
                    <a:moveTo>
                      <a:pt x="8850" y="0"/>
                    </a:moveTo>
                    <a:cubicBezTo>
                      <a:pt x="127261" y="63591"/>
                      <a:pt x="165869" y="350517"/>
                      <a:pt x="183858" y="483522"/>
                    </a:cubicBezTo>
                    <a:cubicBezTo>
                      <a:pt x="201847" y="616527"/>
                      <a:pt x="147425" y="714047"/>
                      <a:pt x="116783" y="798029"/>
                    </a:cubicBezTo>
                    <a:cubicBezTo>
                      <a:pt x="86141" y="882012"/>
                      <a:pt x="-545" y="923826"/>
                      <a:pt x="4" y="987417"/>
                    </a:cubicBezTo>
                  </a:path>
                </a:pathLst>
              </a:custGeom>
              <a:noFill/>
              <a:ln w="168275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62AADF43-35B7-4567-83F9-38B39D4619F9}"/>
                  </a:ext>
                </a:extLst>
              </p:cNvPr>
              <p:cNvSpPr/>
              <p:nvPr/>
            </p:nvSpPr>
            <p:spPr>
              <a:xfrm rot="390992">
                <a:off x="4058883" y="5723223"/>
                <a:ext cx="447332" cy="309186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2EC36A14-AAAF-4D9F-A8DB-16548CC6122A}"/>
                </a:ext>
              </a:extLst>
            </p:cNvPr>
            <p:cNvGrpSpPr/>
            <p:nvPr/>
          </p:nvGrpSpPr>
          <p:grpSpPr>
            <a:xfrm flipH="1">
              <a:off x="5214059" y="4371428"/>
              <a:ext cx="486271" cy="1092714"/>
              <a:chOff x="4058883" y="4939695"/>
              <a:chExt cx="486271" cy="1092714"/>
            </a:xfrm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625C1F06-C7D1-4395-8FED-84980E0EE063}"/>
                  </a:ext>
                </a:extLst>
              </p:cNvPr>
              <p:cNvSpPr/>
              <p:nvPr/>
            </p:nvSpPr>
            <p:spPr>
              <a:xfrm rot="11487688">
                <a:off x="4420293" y="4939695"/>
                <a:ext cx="124861" cy="987417"/>
              </a:xfrm>
              <a:custGeom>
                <a:avLst/>
                <a:gdLst>
                  <a:gd name="connsiteX0" fmla="*/ 0 w 267155"/>
                  <a:gd name="connsiteY0" fmla="*/ 0 h 940713"/>
                  <a:gd name="connsiteX1" fmla="*/ 263137 w 267155"/>
                  <a:gd name="connsiteY1" fmla="*/ 243401 h 940713"/>
                  <a:gd name="connsiteX2" fmla="*/ 157882 w 267155"/>
                  <a:gd name="connsiteY2" fmla="*/ 697312 h 940713"/>
                  <a:gd name="connsiteX3" fmla="*/ 138147 w 267155"/>
                  <a:gd name="connsiteY3" fmla="*/ 940713 h 940713"/>
                  <a:gd name="connsiteX0" fmla="*/ 9022 w 125194"/>
                  <a:gd name="connsiteY0" fmla="*/ 0 h 987417"/>
                  <a:gd name="connsiteX1" fmla="*/ 125166 w 125194"/>
                  <a:gd name="connsiteY1" fmla="*/ 290105 h 987417"/>
                  <a:gd name="connsiteX2" fmla="*/ 19911 w 125194"/>
                  <a:gd name="connsiteY2" fmla="*/ 744016 h 987417"/>
                  <a:gd name="connsiteX3" fmla="*/ 176 w 125194"/>
                  <a:gd name="connsiteY3" fmla="*/ 987417 h 987417"/>
                  <a:gd name="connsiteX0" fmla="*/ 10966 w 185992"/>
                  <a:gd name="connsiteY0" fmla="*/ 0 h 987417"/>
                  <a:gd name="connsiteX1" fmla="*/ 185974 w 185992"/>
                  <a:gd name="connsiteY1" fmla="*/ 483522 h 987417"/>
                  <a:gd name="connsiteX2" fmla="*/ 21855 w 185992"/>
                  <a:gd name="connsiteY2" fmla="*/ 744016 h 987417"/>
                  <a:gd name="connsiteX3" fmla="*/ 2120 w 185992"/>
                  <a:gd name="connsiteY3" fmla="*/ 987417 h 987417"/>
                  <a:gd name="connsiteX0" fmla="*/ 8850 w 187421"/>
                  <a:gd name="connsiteY0" fmla="*/ 0 h 987417"/>
                  <a:gd name="connsiteX1" fmla="*/ 183858 w 187421"/>
                  <a:gd name="connsiteY1" fmla="*/ 483522 h 987417"/>
                  <a:gd name="connsiteX2" fmla="*/ 116783 w 187421"/>
                  <a:gd name="connsiteY2" fmla="*/ 798029 h 987417"/>
                  <a:gd name="connsiteX3" fmla="*/ 4 w 187421"/>
                  <a:gd name="connsiteY3" fmla="*/ 987417 h 987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7421" h="987417">
                    <a:moveTo>
                      <a:pt x="8850" y="0"/>
                    </a:moveTo>
                    <a:cubicBezTo>
                      <a:pt x="127261" y="63591"/>
                      <a:pt x="165869" y="350517"/>
                      <a:pt x="183858" y="483522"/>
                    </a:cubicBezTo>
                    <a:cubicBezTo>
                      <a:pt x="201847" y="616527"/>
                      <a:pt x="147425" y="714047"/>
                      <a:pt x="116783" y="798029"/>
                    </a:cubicBezTo>
                    <a:cubicBezTo>
                      <a:pt x="86141" y="882012"/>
                      <a:pt x="-545" y="923826"/>
                      <a:pt x="4" y="987417"/>
                    </a:cubicBezTo>
                  </a:path>
                </a:pathLst>
              </a:custGeom>
              <a:noFill/>
              <a:ln w="168275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15E78FB1-F60B-421A-90BC-7EB5AE68A3AC}"/>
                  </a:ext>
                </a:extLst>
              </p:cNvPr>
              <p:cNvSpPr/>
              <p:nvPr/>
            </p:nvSpPr>
            <p:spPr>
              <a:xfrm rot="390992">
                <a:off x="4058883" y="5723223"/>
                <a:ext cx="447332" cy="309186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8F66E0F-7DE8-4A27-95D6-1F7CEAD16D05}"/>
                </a:ext>
              </a:extLst>
            </p:cNvPr>
            <p:cNvGrpSpPr/>
            <p:nvPr/>
          </p:nvGrpSpPr>
          <p:grpSpPr>
            <a:xfrm flipV="1">
              <a:off x="4240635" y="3263811"/>
              <a:ext cx="533150" cy="1267841"/>
              <a:chOff x="3834231" y="2539269"/>
              <a:chExt cx="586465" cy="1394625"/>
            </a:xfrm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9CE7A853-D18E-480D-8850-876FDD38EA42}"/>
                  </a:ext>
                </a:extLst>
              </p:cNvPr>
              <p:cNvSpPr/>
              <p:nvPr/>
            </p:nvSpPr>
            <p:spPr>
              <a:xfrm>
                <a:off x="3886897" y="2782671"/>
                <a:ext cx="533799" cy="1151223"/>
              </a:xfrm>
              <a:custGeom>
                <a:avLst/>
                <a:gdLst>
                  <a:gd name="connsiteX0" fmla="*/ 533799 w 533799"/>
                  <a:gd name="connsiteY0" fmla="*/ 1230165 h 1230165"/>
                  <a:gd name="connsiteX1" fmla="*/ 20683 w 533799"/>
                  <a:gd name="connsiteY1" fmla="*/ 769675 h 1230165"/>
                  <a:gd name="connsiteX2" fmla="*/ 93045 w 533799"/>
                  <a:gd name="connsiteY2" fmla="*/ 0 h 1230165"/>
                  <a:gd name="connsiteX3" fmla="*/ 93045 w 533799"/>
                  <a:gd name="connsiteY3" fmla="*/ 0 h 1230165"/>
                  <a:gd name="connsiteX4" fmla="*/ 93045 w 533799"/>
                  <a:gd name="connsiteY4" fmla="*/ 0 h 12301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3799" h="1230165">
                    <a:moveTo>
                      <a:pt x="533799" y="1230165"/>
                    </a:moveTo>
                    <a:cubicBezTo>
                      <a:pt x="313970" y="1102433"/>
                      <a:pt x="94142" y="974702"/>
                      <a:pt x="20683" y="769675"/>
                    </a:cubicBezTo>
                    <a:cubicBezTo>
                      <a:pt x="-52776" y="564647"/>
                      <a:pt x="93045" y="0"/>
                      <a:pt x="93045" y="0"/>
                    </a:cubicBezTo>
                    <a:lnTo>
                      <a:pt x="93045" y="0"/>
                    </a:lnTo>
                    <a:lnTo>
                      <a:pt x="93045" y="0"/>
                    </a:lnTo>
                  </a:path>
                </a:pathLst>
              </a:custGeom>
              <a:noFill/>
              <a:ln w="14605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1BEFC773-8F5E-4A2B-93B7-184DA09B85B7}"/>
                  </a:ext>
                </a:extLst>
              </p:cNvPr>
              <p:cNvSpPr/>
              <p:nvPr/>
            </p:nvSpPr>
            <p:spPr>
              <a:xfrm rot="945189">
                <a:off x="3834231" y="2539269"/>
                <a:ext cx="311159" cy="33549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7DF8C7B-D359-49DC-A2B2-0AA8BDECC189}"/>
                </a:ext>
              </a:extLst>
            </p:cNvPr>
            <p:cNvGrpSpPr/>
            <p:nvPr/>
          </p:nvGrpSpPr>
          <p:grpSpPr>
            <a:xfrm rot="11500639">
              <a:off x="5146759" y="3368266"/>
              <a:ext cx="533150" cy="1152583"/>
              <a:chOff x="3834231" y="2539269"/>
              <a:chExt cx="586465" cy="1394625"/>
            </a:xfrm>
          </p:grpSpPr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713D7CBD-5E20-40DE-8B25-19E84D4375B5}"/>
                  </a:ext>
                </a:extLst>
              </p:cNvPr>
              <p:cNvSpPr/>
              <p:nvPr/>
            </p:nvSpPr>
            <p:spPr>
              <a:xfrm>
                <a:off x="3886897" y="2782671"/>
                <a:ext cx="533799" cy="1151223"/>
              </a:xfrm>
              <a:custGeom>
                <a:avLst/>
                <a:gdLst>
                  <a:gd name="connsiteX0" fmla="*/ 533799 w 533799"/>
                  <a:gd name="connsiteY0" fmla="*/ 1230165 h 1230165"/>
                  <a:gd name="connsiteX1" fmla="*/ 20683 w 533799"/>
                  <a:gd name="connsiteY1" fmla="*/ 769675 h 1230165"/>
                  <a:gd name="connsiteX2" fmla="*/ 93045 w 533799"/>
                  <a:gd name="connsiteY2" fmla="*/ 0 h 1230165"/>
                  <a:gd name="connsiteX3" fmla="*/ 93045 w 533799"/>
                  <a:gd name="connsiteY3" fmla="*/ 0 h 1230165"/>
                  <a:gd name="connsiteX4" fmla="*/ 93045 w 533799"/>
                  <a:gd name="connsiteY4" fmla="*/ 0 h 12301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3799" h="1230165">
                    <a:moveTo>
                      <a:pt x="533799" y="1230165"/>
                    </a:moveTo>
                    <a:cubicBezTo>
                      <a:pt x="313970" y="1102433"/>
                      <a:pt x="94142" y="974702"/>
                      <a:pt x="20683" y="769675"/>
                    </a:cubicBezTo>
                    <a:cubicBezTo>
                      <a:pt x="-52776" y="564647"/>
                      <a:pt x="93045" y="0"/>
                      <a:pt x="93045" y="0"/>
                    </a:cubicBezTo>
                    <a:lnTo>
                      <a:pt x="93045" y="0"/>
                    </a:lnTo>
                    <a:lnTo>
                      <a:pt x="93045" y="0"/>
                    </a:lnTo>
                  </a:path>
                </a:pathLst>
              </a:custGeom>
              <a:noFill/>
              <a:ln w="14605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72A543B0-91E4-4A02-860A-97FCF83E5C07}"/>
                  </a:ext>
                </a:extLst>
              </p:cNvPr>
              <p:cNvSpPr/>
              <p:nvPr/>
            </p:nvSpPr>
            <p:spPr>
              <a:xfrm rot="945189">
                <a:off x="3834231" y="2539269"/>
                <a:ext cx="311159" cy="33549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D25D5CF4-B7D9-45DE-8CA3-714A27C50A4B}"/>
                </a:ext>
              </a:extLst>
            </p:cNvPr>
            <p:cNvSpPr/>
            <p:nvPr/>
          </p:nvSpPr>
          <p:spPr>
            <a:xfrm>
              <a:off x="4759019" y="2507159"/>
              <a:ext cx="66937" cy="15226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D2E5B7D-43B8-445A-9C79-A55C5004ADBA}"/>
                </a:ext>
              </a:extLst>
            </p:cNvPr>
            <p:cNvSpPr/>
            <p:nvPr/>
          </p:nvSpPr>
          <p:spPr>
            <a:xfrm>
              <a:off x="5028753" y="2526041"/>
              <a:ext cx="66937" cy="15226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CEF441B-71C9-4623-9A67-5F8694628673}"/>
                </a:ext>
              </a:extLst>
            </p:cNvPr>
            <p:cNvSpPr/>
            <p:nvPr/>
          </p:nvSpPr>
          <p:spPr>
            <a:xfrm rot="10959100">
              <a:off x="4696408" y="2806501"/>
              <a:ext cx="435428" cy="87937"/>
            </a:xfrm>
            <a:custGeom>
              <a:avLst/>
              <a:gdLst>
                <a:gd name="connsiteX0" fmla="*/ 0 w 435428"/>
                <a:gd name="connsiteY0" fmla="*/ 84098 h 87937"/>
                <a:gd name="connsiteX1" fmla="*/ 227044 w 435428"/>
                <a:gd name="connsiteY1" fmla="*/ 123 h 87937"/>
                <a:gd name="connsiteX2" fmla="*/ 435428 w 435428"/>
                <a:gd name="connsiteY2" fmla="*/ 65437 h 87937"/>
                <a:gd name="connsiteX3" fmla="*/ 227044 w 435428"/>
                <a:gd name="connsiteY3" fmla="*/ 71658 h 87937"/>
                <a:gd name="connsiteX4" fmla="*/ 0 w 435428"/>
                <a:gd name="connsiteY4" fmla="*/ 84098 h 87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5428" h="87937">
                  <a:moveTo>
                    <a:pt x="0" y="84098"/>
                  </a:moveTo>
                  <a:cubicBezTo>
                    <a:pt x="0" y="72176"/>
                    <a:pt x="154473" y="3233"/>
                    <a:pt x="227044" y="123"/>
                  </a:cubicBezTo>
                  <a:cubicBezTo>
                    <a:pt x="299615" y="-2987"/>
                    <a:pt x="435428" y="53515"/>
                    <a:pt x="435428" y="65437"/>
                  </a:cubicBezTo>
                  <a:cubicBezTo>
                    <a:pt x="435428" y="77359"/>
                    <a:pt x="297542" y="66474"/>
                    <a:pt x="227044" y="71658"/>
                  </a:cubicBezTo>
                  <a:cubicBezTo>
                    <a:pt x="156546" y="76842"/>
                    <a:pt x="0" y="96020"/>
                    <a:pt x="0" y="8409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034" name="Picture 10" descr="Image result for explosion gif">
            <a:extLst>
              <a:ext uri="{FF2B5EF4-FFF2-40B4-BE49-F238E27FC236}">
                <a16:creationId xmlns:a16="http://schemas.microsoft.com/office/drawing/2014/main" id="{AECAE2C3-6F8D-426F-8566-0CD951E963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300" y="1595668"/>
            <a:ext cx="4083537" cy="408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15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2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Tumults</a:t>
            </a:r>
            <a:r>
              <a:rPr lang="en-US" sz="3200" dirty="0"/>
              <a:t> 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akatastasia</a:t>
            </a:r>
            <a:r>
              <a:rPr lang="en-US" sz="3200" dirty="0"/>
              <a:t> – </a:t>
            </a:r>
            <a:r>
              <a:rPr lang="en-US" sz="3200" b="1" i="1" cap="all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/>
              <a:t> (</a:t>
            </a:r>
            <a:r>
              <a:rPr lang="en-US" sz="3200" i="1" dirty="0"/>
              <a:t>un</a:t>
            </a:r>
            <a:r>
              <a:rPr lang="en-US" sz="3200" dirty="0"/>
              <a:t>) 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kathistēmi</a:t>
            </a:r>
            <a:r>
              <a:rPr lang="en-US" sz="3200" dirty="0"/>
              <a:t> (</a:t>
            </a:r>
            <a:r>
              <a:rPr lang="en-US" sz="3200" i="1" dirty="0"/>
              <a:t>to set in place</a:t>
            </a:r>
            <a:r>
              <a:rPr lang="en-US" sz="3200" dirty="0"/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B131A3-E706-4A04-AB4D-8AA9DF3941E3}"/>
              </a:ext>
            </a:extLst>
          </p:cNvPr>
          <p:cNvSpPr txBox="1"/>
          <p:nvPr/>
        </p:nvSpPr>
        <p:spPr>
          <a:xfrm>
            <a:off x="494455" y="1515165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>
                <a:latin typeface="GreeceBlack" panose="020B0600000000000000" pitchFamily="34" charset="0"/>
              </a:rPr>
              <a:t> </a:t>
            </a:r>
            <a:r>
              <a:rPr lang="en-US" sz="3200" i="1" dirty="0"/>
              <a:t>To cause to be unstable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44A7716-7596-4AD5-8894-A88B7AEB9C42}"/>
              </a:ext>
            </a:extLst>
          </p:cNvPr>
          <p:cNvSpPr/>
          <p:nvPr/>
        </p:nvSpPr>
        <p:spPr>
          <a:xfrm>
            <a:off x="4109354" y="2247407"/>
            <a:ext cx="711272" cy="869333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2">
            <a:extLst>
              <a:ext uri="{FF2B5EF4-FFF2-40B4-BE49-F238E27FC236}">
                <a16:creationId xmlns:a16="http://schemas.microsoft.com/office/drawing/2014/main" id="{9ED626B3-6277-474E-AB6F-14C3DE5AB4F5}"/>
              </a:ext>
            </a:extLst>
          </p:cNvPr>
          <p:cNvSpPr/>
          <p:nvPr/>
        </p:nvSpPr>
        <p:spPr>
          <a:xfrm>
            <a:off x="3936773" y="2936618"/>
            <a:ext cx="1027401" cy="1624512"/>
          </a:xfrm>
          <a:custGeom>
            <a:avLst/>
            <a:gdLst>
              <a:gd name="connsiteX0" fmla="*/ 0 w 849086"/>
              <a:gd name="connsiteY0" fmla="*/ 762000 h 1524000"/>
              <a:gd name="connsiteX1" fmla="*/ 424543 w 849086"/>
              <a:gd name="connsiteY1" fmla="*/ 0 h 1524000"/>
              <a:gd name="connsiteX2" fmla="*/ 849086 w 849086"/>
              <a:gd name="connsiteY2" fmla="*/ 762000 h 1524000"/>
              <a:gd name="connsiteX3" fmla="*/ 424543 w 849086"/>
              <a:gd name="connsiteY3" fmla="*/ 1524000 h 1524000"/>
              <a:gd name="connsiteX4" fmla="*/ 0 w 849086"/>
              <a:gd name="connsiteY4" fmla="*/ 762000 h 1524000"/>
              <a:gd name="connsiteX0" fmla="*/ 103 w 849189"/>
              <a:gd name="connsiteY0" fmla="*/ 762000 h 1342572"/>
              <a:gd name="connsiteX1" fmla="*/ 424646 w 849189"/>
              <a:gd name="connsiteY1" fmla="*/ 0 h 1342572"/>
              <a:gd name="connsiteX2" fmla="*/ 849189 w 849189"/>
              <a:gd name="connsiteY2" fmla="*/ 762000 h 1342572"/>
              <a:gd name="connsiteX3" fmla="*/ 395618 w 849189"/>
              <a:gd name="connsiteY3" fmla="*/ 1342572 h 1342572"/>
              <a:gd name="connsiteX4" fmla="*/ 103 w 849189"/>
              <a:gd name="connsiteY4" fmla="*/ 762000 h 1342572"/>
              <a:gd name="connsiteX0" fmla="*/ 51 w 849137"/>
              <a:gd name="connsiteY0" fmla="*/ 762000 h 1342572"/>
              <a:gd name="connsiteX1" fmla="*/ 424594 w 849137"/>
              <a:gd name="connsiteY1" fmla="*/ 0 h 1342572"/>
              <a:gd name="connsiteX2" fmla="*/ 849137 w 849137"/>
              <a:gd name="connsiteY2" fmla="*/ 762000 h 1342572"/>
              <a:gd name="connsiteX3" fmla="*/ 446366 w 849137"/>
              <a:gd name="connsiteY3" fmla="*/ 1342572 h 1342572"/>
              <a:gd name="connsiteX4" fmla="*/ 51 w 849137"/>
              <a:gd name="connsiteY4" fmla="*/ 762000 h 1342572"/>
              <a:gd name="connsiteX0" fmla="*/ 51 w 849137"/>
              <a:gd name="connsiteY0" fmla="*/ 762000 h 1342572"/>
              <a:gd name="connsiteX1" fmla="*/ 424594 w 849137"/>
              <a:gd name="connsiteY1" fmla="*/ 0 h 1342572"/>
              <a:gd name="connsiteX2" fmla="*/ 849137 w 849137"/>
              <a:gd name="connsiteY2" fmla="*/ 762000 h 1342572"/>
              <a:gd name="connsiteX3" fmla="*/ 446366 w 849137"/>
              <a:gd name="connsiteY3" fmla="*/ 1342572 h 1342572"/>
              <a:gd name="connsiteX4" fmla="*/ 51 w 849137"/>
              <a:gd name="connsiteY4" fmla="*/ 762000 h 1342572"/>
              <a:gd name="connsiteX0" fmla="*/ 6 w 849092"/>
              <a:gd name="connsiteY0" fmla="*/ 762000 h 1342572"/>
              <a:gd name="connsiteX1" fmla="*/ 424549 w 849092"/>
              <a:gd name="connsiteY1" fmla="*/ 0 h 1342572"/>
              <a:gd name="connsiteX2" fmla="*/ 849092 w 849092"/>
              <a:gd name="connsiteY2" fmla="*/ 762000 h 1342572"/>
              <a:gd name="connsiteX3" fmla="*/ 431807 w 849092"/>
              <a:gd name="connsiteY3" fmla="*/ 1342572 h 1342572"/>
              <a:gd name="connsiteX4" fmla="*/ 6 w 849092"/>
              <a:gd name="connsiteY4" fmla="*/ 762000 h 1342572"/>
              <a:gd name="connsiteX0" fmla="*/ 6 w 849092"/>
              <a:gd name="connsiteY0" fmla="*/ 762000 h 1342572"/>
              <a:gd name="connsiteX1" fmla="*/ 424549 w 849092"/>
              <a:gd name="connsiteY1" fmla="*/ 0 h 1342572"/>
              <a:gd name="connsiteX2" fmla="*/ 849092 w 849092"/>
              <a:gd name="connsiteY2" fmla="*/ 762000 h 1342572"/>
              <a:gd name="connsiteX3" fmla="*/ 431807 w 849092"/>
              <a:gd name="connsiteY3" fmla="*/ 1342572 h 1342572"/>
              <a:gd name="connsiteX4" fmla="*/ 6 w 849092"/>
              <a:gd name="connsiteY4" fmla="*/ 762000 h 1342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9092" h="1342572">
                <a:moveTo>
                  <a:pt x="6" y="762000"/>
                </a:moveTo>
                <a:cubicBezTo>
                  <a:pt x="-1204" y="538238"/>
                  <a:pt x="190080" y="0"/>
                  <a:pt x="424549" y="0"/>
                </a:cubicBezTo>
                <a:cubicBezTo>
                  <a:pt x="659018" y="0"/>
                  <a:pt x="849092" y="341159"/>
                  <a:pt x="849092" y="762000"/>
                </a:cubicBezTo>
                <a:cubicBezTo>
                  <a:pt x="849092" y="1182841"/>
                  <a:pt x="666276" y="1342572"/>
                  <a:pt x="431807" y="1342572"/>
                </a:cubicBezTo>
                <a:cubicBezTo>
                  <a:pt x="197338" y="1342572"/>
                  <a:pt x="1216" y="985762"/>
                  <a:pt x="6" y="76200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54EC0F2A-17D7-4740-8BD1-EC4F9349C364}"/>
              </a:ext>
            </a:extLst>
          </p:cNvPr>
          <p:cNvSpPr/>
          <p:nvPr/>
        </p:nvSpPr>
        <p:spPr>
          <a:xfrm rot="11487688">
            <a:off x="4149997" y="4403224"/>
            <a:ext cx="124861" cy="987417"/>
          </a:xfrm>
          <a:custGeom>
            <a:avLst/>
            <a:gdLst>
              <a:gd name="connsiteX0" fmla="*/ 0 w 267155"/>
              <a:gd name="connsiteY0" fmla="*/ 0 h 940713"/>
              <a:gd name="connsiteX1" fmla="*/ 263137 w 267155"/>
              <a:gd name="connsiteY1" fmla="*/ 243401 h 940713"/>
              <a:gd name="connsiteX2" fmla="*/ 157882 w 267155"/>
              <a:gd name="connsiteY2" fmla="*/ 697312 h 940713"/>
              <a:gd name="connsiteX3" fmla="*/ 138147 w 267155"/>
              <a:gd name="connsiteY3" fmla="*/ 940713 h 940713"/>
              <a:gd name="connsiteX0" fmla="*/ 9022 w 125194"/>
              <a:gd name="connsiteY0" fmla="*/ 0 h 987417"/>
              <a:gd name="connsiteX1" fmla="*/ 125166 w 125194"/>
              <a:gd name="connsiteY1" fmla="*/ 290105 h 987417"/>
              <a:gd name="connsiteX2" fmla="*/ 19911 w 125194"/>
              <a:gd name="connsiteY2" fmla="*/ 744016 h 987417"/>
              <a:gd name="connsiteX3" fmla="*/ 176 w 125194"/>
              <a:gd name="connsiteY3" fmla="*/ 987417 h 987417"/>
              <a:gd name="connsiteX0" fmla="*/ 10966 w 185992"/>
              <a:gd name="connsiteY0" fmla="*/ 0 h 987417"/>
              <a:gd name="connsiteX1" fmla="*/ 185974 w 185992"/>
              <a:gd name="connsiteY1" fmla="*/ 483522 h 987417"/>
              <a:gd name="connsiteX2" fmla="*/ 21855 w 185992"/>
              <a:gd name="connsiteY2" fmla="*/ 744016 h 987417"/>
              <a:gd name="connsiteX3" fmla="*/ 2120 w 185992"/>
              <a:gd name="connsiteY3" fmla="*/ 987417 h 987417"/>
              <a:gd name="connsiteX0" fmla="*/ 8850 w 187421"/>
              <a:gd name="connsiteY0" fmla="*/ 0 h 987417"/>
              <a:gd name="connsiteX1" fmla="*/ 183858 w 187421"/>
              <a:gd name="connsiteY1" fmla="*/ 483522 h 987417"/>
              <a:gd name="connsiteX2" fmla="*/ 116783 w 187421"/>
              <a:gd name="connsiteY2" fmla="*/ 798029 h 987417"/>
              <a:gd name="connsiteX3" fmla="*/ 4 w 187421"/>
              <a:gd name="connsiteY3" fmla="*/ 987417 h 987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421" h="987417">
                <a:moveTo>
                  <a:pt x="8850" y="0"/>
                </a:moveTo>
                <a:cubicBezTo>
                  <a:pt x="127261" y="63591"/>
                  <a:pt x="165869" y="350517"/>
                  <a:pt x="183858" y="483522"/>
                </a:cubicBezTo>
                <a:cubicBezTo>
                  <a:pt x="201847" y="616527"/>
                  <a:pt x="147425" y="714047"/>
                  <a:pt x="116783" y="798029"/>
                </a:cubicBezTo>
                <a:cubicBezTo>
                  <a:pt x="86141" y="882012"/>
                  <a:pt x="-545" y="923826"/>
                  <a:pt x="4" y="987417"/>
                </a:cubicBezTo>
              </a:path>
            </a:pathLst>
          </a:custGeom>
          <a:noFill/>
          <a:ln w="1682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B6869C4-D79F-4CB6-90CD-2FFD50C4CECB}"/>
              </a:ext>
            </a:extLst>
          </p:cNvPr>
          <p:cNvSpPr/>
          <p:nvPr/>
        </p:nvSpPr>
        <p:spPr>
          <a:xfrm rot="390992">
            <a:off x="3788587" y="5186752"/>
            <a:ext cx="447332" cy="30918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24AA84B8-B0E0-4EBE-81E8-BC6BEFC41A42}"/>
              </a:ext>
            </a:extLst>
          </p:cNvPr>
          <p:cNvSpPr/>
          <p:nvPr/>
        </p:nvSpPr>
        <p:spPr>
          <a:xfrm rot="10112312" flipH="1">
            <a:off x="4750133" y="4371428"/>
            <a:ext cx="124861" cy="987417"/>
          </a:xfrm>
          <a:custGeom>
            <a:avLst/>
            <a:gdLst>
              <a:gd name="connsiteX0" fmla="*/ 0 w 267155"/>
              <a:gd name="connsiteY0" fmla="*/ 0 h 940713"/>
              <a:gd name="connsiteX1" fmla="*/ 263137 w 267155"/>
              <a:gd name="connsiteY1" fmla="*/ 243401 h 940713"/>
              <a:gd name="connsiteX2" fmla="*/ 157882 w 267155"/>
              <a:gd name="connsiteY2" fmla="*/ 697312 h 940713"/>
              <a:gd name="connsiteX3" fmla="*/ 138147 w 267155"/>
              <a:gd name="connsiteY3" fmla="*/ 940713 h 940713"/>
              <a:gd name="connsiteX0" fmla="*/ 9022 w 125194"/>
              <a:gd name="connsiteY0" fmla="*/ 0 h 987417"/>
              <a:gd name="connsiteX1" fmla="*/ 125166 w 125194"/>
              <a:gd name="connsiteY1" fmla="*/ 290105 h 987417"/>
              <a:gd name="connsiteX2" fmla="*/ 19911 w 125194"/>
              <a:gd name="connsiteY2" fmla="*/ 744016 h 987417"/>
              <a:gd name="connsiteX3" fmla="*/ 176 w 125194"/>
              <a:gd name="connsiteY3" fmla="*/ 987417 h 987417"/>
              <a:gd name="connsiteX0" fmla="*/ 10966 w 185992"/>
              <a:gd name="connsiteY0" fmla="*/ 0 h 987417"/>
              <a:gd name="connsiteX1" fmla="*/ 185974 w 185992"/>
              <a:gd name="connsiteY1" fmla="*/ 483522 h 987417"/>
              <a:gd name="connsiteX2" fmla="*/ 21855 w 185992"/>
              <a:gd name="connsiteY2" fmla="*/ 744016 h 987417"/>
              <a:gd name="connsiteX3" fmla="*/ 2120 w 185992"/>
              <a:gd name="connsiteY3" fmla="*/ 987417 h 987417"/>
              <a:gd name="connsiteX0" fmla="*/ 8850 w 187421"/>
              <a:gd name="connsiteY0" fmla="*/ 0 h 987417"/>
              <a:gd name="connsiteX1" fmla="*/ 183858 w 187421"/>
              <a:gd name="connsiteY1" fmla="*/ 483522 h 987417"/>
              <a:gd name="connsiteX2" fmla="*/ 116783 w 187421"/>
              <a:gd name="connsiteY2" fmla="*/ 798029 h 987417"/>
              <a:gd name="connsiteX3" fmla="*/ 4 w 187421"/>
              <a:gd name="connsiteY3" fmla="*/ 987417 h 987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421" h="987417">
                <a:moveTo>
                  <a:pt x="8850" y="0"/>
                </a:moveTo>
                <a:cubicBezTo>
                  <a:pt x="127261" y="63591"/>
                  <a:pt x="165869" y="350517"/>
                  <a:pt x="183858" y="483522"/>
                </a:cubicBezTo>
                <a:cubicBezTo>
                  <a:pt x="201847" y="616527"/>
                  <a:pt x="147425" y="714047"/>
                  <a:pt x="116783" y="798029"/>
                </a:cubicBezTo>
                <a:cubicBezTo>
                  <a:pt x="86141" y="882012"/>
                  <a:pt x="-545" y="923826"/>
                  <a:pt x="4" y="987417"/>
                </a:cubicBezTo>
              </a:path>
            </a:pathLst>
          </a:custGeom>
          <a:noFill/>
          <a:ln w="1682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2293208-C899-4C7D-B147-EBE737B1A27F}"/>
              </a:ext>
            </a:extLst>
          </p:cNvPr>
          <p:cNvSpPr/>
          <p:nvPr/>
        </p:nvSpPr>
        <p:spPr>
          <a:xfrm rot="21209008" flipH="1">
            <a:off x="4789072" y="5154956"/>
            <a:ext cx="447332" cy="30918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F96A92CE-3FAD-448B-8BBC-4AC3FE039379}"/>
              </a:ext>
            </a:extLst>
          </p:cNvPr>
          <p:cNvSpPr/>
          <p:nvPr/>
        </p:nvSpPr>
        <p:spPr>
          <a:xfrm flipV="1">
            <a:off x="3824587" y="3263811"/>
            <a:ext cx="485272" cy="1046566"/>
          </a:xfrm>
          <a:custGeom>
            <a:avLst/>
            <a:gdLst>
              <a:gd name="connsiteX0" fmla="*/ 533799 w 533799"/>
              <a:gd name="connsiteY0" fmla="*/ 1230165 h 1230165"/>
              <a:gd name="connsiteX1" fmla="*/ 20683 w 533799"/>
              <a:gd name="connsiteY1" fmla="*/ 769675 h 1230165"/>
              <a:gd name="connsiteX2" fmla="*/ 93045 w 533799"/>
              <a:gd name="connsiteY2" fmla="*/ 0 h 1230165"/>
              <a:gd name="connsiteX3" fmla="*/ 93045 w 533799"/>
              <a:gd name="connsiteY3" fmla="*/ 0 h 1230165"/>
              <a:gd name="connsiteX4" fmla="*/ 93045 w 533799"/>
              <a:gd name="connsiteY4" fmla="*/ 0 h 1230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799" h="1230165">
                <a:moveTo>
                  <a:pt x="533799" y="1230165"/>
                </a:moveTo>
                <a:cubicBezTo>
                  <a:pt x="313970" y="1102433"/>
                  <a:pt x="94142" y="974702"/>
                  <a:pt x="20683" y="769675"/>
                </a:cubicBezTo>
                <a:cubicBezTo>
                  <a:pt x="-52776" y="564647"/>
                  <a:pt x="93045" y="0"/>
                  <a:pt x="93045" y="0"/>
                </a:cubicBezTo>
                <a:lnTo>
                  <a:pt x="93045" y="0"/>
                </a:lnTo>
                <a:lnTo>
                  <a:pt x="93045" y="0"/>
                </a:lnTo>
              </a:path>
            </a:pathLst>
          </a:custGeom>
          <a:noFill/>
          <a:ln w="146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E2D7CB9-04C9-42A4-B684-E122832CC607}"/>
              </a:ext>
            </a:extLst>
          </p:cNvPr>
          <p:cNvSpPr/>
          <p:nvPr/>
        </p:nvSpPr>
        <p:spPr>
          <a:xfrm rot="20654811" flipV="1">
            <a:off x="3776709" y="4226653"/>
            <a:ext cx="282872" cy="304999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FF3434FD-5688-4D14-A041-FD7F4DB8F08F}"/>
              </a:ext>
            </a:extLst>
          </p:cNvPr>
          <p:cNvSpPr/>
          <p:nvPr/>
        </p:nvSpPr>
        <p:spPr>
          <a:xfrm rot="11500639">
            <a:off x="4703686" y="3365502"/>
            <a:ext cx="485272" cy="951424"/>
          </a:xfrm>
          <a:custGeom>
            <a:avLst/>
            <a:gdLst>
              <a:gd name="connsiteX0" fmla="*/ 533799 w 533799"/>
              <a:gd name="connsiteY0" fmla="*/ 1230165 h 1230165"/>
              <a:gd name="connsiteX1" fmla="*/ 20683 w 533799"/>
              <a:gd name="connsiteY1" fmla="*/ 769675 h 1230165"/>
              <a:gd name="connsiteX2" fmla="*/ 93045 w 533799"/>
              <a:gd name="connsiteY2" fmla="*/ 0 h 1230165"/>
              <a:gd name="connsiteX3" fmla="*/ 93045 w 533799"/>
              <a:gd name="connsiteY3" fmla="*/ 0 h 1230165"/>
              <a:gd name="connsiteX4" fmla="*/ 93045 w 533799"/>
              <a:gd name="connsiteY4" fmla="*/ 0 h 1230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799" h="1230165">
                <a:moveTo>
                  <a:pt x="533799" y="1230165"/>
                </a:moveTo>
                <a:cubicBezTo>
                  <a:pt x="313970" y="1102433"/>
                  <a:pt x="94142" y="974702"/>
                  <a:pt x="20683" y="769675"/>
                </a:cubicBezTo>
                <a:cubicBezTo>
                  <a:pt x="-52776" y="564647"/>
                  <a:pt x="93045" y="0"/>
                  <a:pt x="93045" y="0"/>
                </a:cubicBezTo>
                <a:lnTo>
                  <a:pt x="93045" y="0"/>
                </a:lnTo>
                <a:lnTo>
                  <a:pt x="93045" y="0"/>
                </a:lnTo>
              </a:path>
            </a:pathLst>
          </a:custGeom>
          <a:noFill/>
          <a:ln w="146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676A41C-720D-4776-A3C7-A8F5171FFC2D}"/>
              </a:ext>
            </a:extLst>
          </p:cNvPr>
          <p:cNvSpPr/>
          <p:nvPr/>
        </p:nvSpPr>
        <p:spPr>
          <a:xfrm rot="12445828">
            <a:off x="4841940" y="4259847"/>
            <a:ext cx="282872" cy="27727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7CEE9FE-4B56-4406-B4C5-2F44A0B75D1B}"/>
              </a:ext>
            </a:extLst>
          </p:cNvPr>
          <p:cNvSpPr/>
          <p:nvPr/>
        </p:nvSpPr>
        <p:spPr>
          <a:xfrm>
            <a:off x="4295093" y="2507159"/>
            <a:ext cx="66937" cy="1522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9B79278-8E16-4F8C-A012-36058C7C15A0}"/>
              </a:ext>
            </a:extLst>
          </p:cNvPr>
          <p:cNvSpPr/>
          <p:nvPr/>
        </p:nvSpPr>
        <p:spPr>
          <a:xfrm>
            <a:off x="4564827" y="2526041"/>
            <a:ext cx="66937" cy="1522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7216702-F51A-4449-B804-5B40A6786F96}"/>
              </a:ext>
            </a:extLst>
          </p:cNvPr>
          <p:cNvSpPr/>
          <p:nvPr/>
        </p:nvSpPr>
        <p:spPr>
          <a:xfrm>
            <a:off x="4390115" y="2775403"/>
            <a:ext cx="130440" cy="1039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8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100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100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100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100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100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100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100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100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100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100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100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100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1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1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1" grpId="0" animBg="1"/>
      <p:bldP spid="41" grpId="1" animBg="1"/>
      <p:bldP spid="41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4891ED4-054E-4A39-B267-236F670A59A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1714" y="566057"/>
          <a:ext cx="8200572" cy="4869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829">
                  <a:extLst>
                    <a:ext uri="{9D8B030D-6E8A-4147-A177-3AD203B41FA5}">
                      <a16:colId xmlns:a16="http://schemas.microsoft.com/office/drawing/2014/main" val="2253346909"/>
                    </a:ext>
                  </a:extLst>
                </a:gridCol>
                <a:gridCol w="5580743">
                  <a:extLst>
                    <a:ext uri="{9D8B030D-6E8A-4147-A177-3AD203B41FA5}">
                      <a16:colId xmlns:a16="http://schemas.microsoft.com/office/drawing/2014/main" val="1155379738"/>
                    </a:ext>
                  </a:extLst>
                </a:gridCol>
              </a:tblGrid>
              <a:tr h="9739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46285"/>
                  </a:ext>
                </a:extLst>
              </a:tr>
              <a:tr h="9739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6352721"/>
                  </a:ext>
                </a:extLst>
              </a:tr>
              <a:tr h="97390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5642124"/>
                  </a:ext>
                </a:extLst>
              </a:tr>
              <a:tr h="97390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636535"/>
                  </a:ext>
                </a:extLst>
              </a:tr>
              <a:tr h="97390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942643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A6915E9-19F6-4F32-9D98-7770A3F5FF31}"/>
              </a:ext>
            </a:extLst>
          </p:cNvPr>
          <p:cNvSpPr txBox="1"/>
          <p:nvPr/>
        </p:nvSpPr>
        <p:spPr>
          <a:xfrm>
            <a:off x="441074" y="762000"/>
            <a:ext cx="25778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GreeceBlack" panose="020B0600000000000000" pitchFamily="34" charset="0"/>
              </a:rPr>
              <a:t>2 cor. 12.20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3DAFE87-849B-4951-B6D8-303E92A08CE7}"/>
              </a:ext>
            </a:extLst>
          </p:cNvPr>
          <p:cNvSpPr txBox="1"/>
          <p:nvPr/>
        </p:nvSpPr>
        <p:spPr>
          <a:xfrm>
            <a:off x="4606653" y="769260"/>
            <a:ext cx="26596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GreeceBlack" panose="020B0600000000000000" pitchFamily="34" charset="0"/>
              </a:rPr>
              <a:t>1 cor. 13.4-6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0280EF-7BAF-472C-8763-10DFE9332D1C}"/>
              </a:ext>
            </a:extLst>
          </p:cNvPr>
          <p:cNvSpPr txBox="1"/>
          <p:nvPr/>
        </p:nvSpPr>
        <p:spPr>
          <a:xfrm>
            <a:off x="456073" y="1836054"/>
            <a:ext cx="2622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</a:rPr>
              <a:t>Contentions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0B529A-D116-4921-8402-732629FFCE53}"/>
              </a:ext>
            </a:extLst>
          </p:cNvPr>
          <p:cNvSpPr txBox="1"/>
          <p:nvPr/>
        </p:nvSpPr>
        <p:spPr>
          <a:xfrm>
            <a:off x="3098977" y="1799772"/>
            <a:ext cx="55442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100" dirty="0">
                <a:solidFill>
                  <a:schemeClr val="accent2">
                    <a:lumMod val="50000"/>
                  </a:schemeClr>
                </a:solidFill>
              </a:rPr>
              <a:t>Does not behave rudely </a:t>
            </a:r>
            <a:r>
              <a:rPr lang="en-US" altLang="en-US" sz="2100" dirty="0">
                <a:solidFill>
                  <a:schemeClr val="bg1"/>
                </a:solidFill>
              </a:rPr>
              <a:t>(v. 5)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EFD28AB-0D65-4341-BBDD-9C8263079712}"/>
              </a:ext>
            </a:extLst>
          </p:cNvPr>
          <p:cNvSpPr txBox="1"/>
          <p:nvPr/>
        </p:nvSpPr>
        <p:spPr>
          <a:xfrm>
            <a:off x="448817" y="2779482"/>
            <a:ext cx="26221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100" dirty="0">
                <a:solidFill>
                  <a:schemeClr val="accent2">
                    <a:lumMod val="50000"/>
                  </a:schemeClr>
                </a:solidFill>
              </a:rPr>
              <a:t>Jealousies</a:t>
            </a:r>
            <a:endParaRPr lang="en-US" sz="21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8ECAC3-AD8C-4122-BB43-8F9FBB511E06}"/>
              </a:ext>
            </a:extLst>
          </p:cNvPr>
          <p:cNvSpPr txBox="1"/>
          <p:nvPr/>
        </p:nvSpPr>
        <p:spPr>
          <a:xfrm>
            <a:off x="3091543" y="2779485"/>
            <a:ext cx="555171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100" dirty="0">
                <a:solidFill>
                  <a:schemeClr val="accent2">
                    <a:lumMod val="50000"/>
                  </a:schemeClr>
                </a:solidFill>
              </a:rPr>
              <a:t>Love does not envy </a:t>
            </a:r>
            <a:r>
              <a:rPr lang="en-US" altLang="en-US" sz="2100" dirty="0">
                <a:solidFill>
                  <a:schemeClr val="bg1"/>
                </a:solidFill>
              </a:rPr>
              <a:t>(v. 4)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CA015C3-70A0-432D-AE4A-E345579087DB}"/>
              </a:ext>
            </a:extLst>
          </p:cNvPr>
          <p:cNvSpPr txBox="1"/>
          <p:nvPr/>
        </p:nvSpPr>
        <p:spPr>
          <a:xfrm>
            <a:off x="448819" y="3628568"/>
            <a:ext cx="2622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100" dirty="0">
                <a:solidFill>
                  <a:schemeClr val="accent2">
                    <a:lumMod val="50000"/>
                  </a:schemeClr>
                </a:solidFill>
              </a:rPr>
              <a:t>Outbursts of wrath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0110B73-9A9E-4E06-B38D-845A9EC86B04}"/>
              </a:ext>
            </a:extLst>
          </p:cNvPr>
          <p:cNvSpPr txBox="1"/>
          <p:nvPr/>
        </p:nvSpPr>
        <p:spPr>
          <a:xfrm>
            <a:off x="3076679" y="3751940"/>
            <a:ext cx="55665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100" dirty="0">
                <a:solidFill>
                  <a:schemeClr val="accent2">
                    <a:lumMod val="50000"/>
                  </a:schemeClr>
                </a:solidFill>
              </a:rPr>
              <a:t>Is not provoked </a:t>
            </a:r>
            <a:r>
              <a:rPr lang="en-US" altLang="en-US" sz="2100" dirty="0">
                <a:solidFill>
                  <a:schemeClr val="bg1"/>
                </a:solidFill>
              </a:rPr>
              <a:t>(v. 5)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870D84D-3FC4-4D4D-84B4-EB797DE59BF8}"/>
              </a:ext>
            </a:extLst>
          </p:cNvPr>
          <p:cNvSpPr txBox="1"/>
          <p:nvPr/>
        </p:nvSpPr>
        <p:spPr>
          <a:xfrm>
            <a:off x="463336" y="4579253"/>
            <a:ext cx="2622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100" dirty="0">
                <a:solidFill>
                  <a:schemeClr val="accent2">
                    <a:lumMod val="50000"/>
                  </a:schemeClr>
                </a:solidFill>
              </a:rPr>
              <a:t>Selfish ambitions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5456C9D-6BB6-4D5F-B14A-D13E38C78C62}"/>
              </a:ext>
            </a:extLst>
          </p:cNvPr>
          <p:cNvSpPr txBox="1"/>
          <p:nvPr/>
        </p:nvSpPr>
        <p:spPr>
          <a:xfrm>
            <a:off x="3076682" y="4731656"/>
            <a:ext cx="55665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100" dirty="0">
                <a:solidFill>
                  <a:schemeClr val="accent2">
                    <a:lumMod val="50000"/>
                  </a:schemeClr>
                </a:solidFill>
              </a:rPr>
              <a:t>Does not seek its own </a:t>
            </a:r>
            <a:r>
              <a:rPr lang="en-US" altLang="en-US" sz="2100" dirty="0">
                <a:solidFill>
                  <a:schemeClr val="bg1"/>
                </a:solidFill>
              </a:rPr>
              <a:t>(v. 5)</a:t>
            </a:r>
          </a:p>
        </p:txBody>
      </p:sp>
    </p:spTree>
    <p:extLst>
      <p:ext uri="{BB962C8B-B14F-4D97-AF65-F5344CB8AC3E}">
        <p14:creationId xmlns:p14="http://schemas.microsoft.com/office/powerpoint/2010/main" val="396531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4891ED4-054E-4A39-B267-236F670A5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281838"/>
              </p:ext>
            </p:extLst>
          </p:nvPr>
        </p:nvGraphicFramePr>
        <p:xfrm>
          <a:off x="471714" y="566057"/>
          <a:ext cx="8200572" cy="4869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829">
                  <a:extLst>
                    <a:ext uri="{9D8B030D-6E8A-4147-A177-3AD203B41FA5}">
                      <a16:colId xmlns:a16="http://schemas.microsoft.com/office/drawing/2014/main" val="2253346909"/>
                    </a:ext>
                  </a:extLst>
                </a:gridCol>
                <a:gridCol w="5580743">
                  <a:extLst>
                    <a:ext uri="{9D8B030D-6E8A-4147-A177-3AD203B41FA5}">
                      <a16:colId xmlns:a16="http://schemas.microsoft.com/office/drawing/2014/main" val="1155379738"/>
                    </a:ext>
                  </a:extLst>
                </a:gridCol>
              </a:tblGrid>
              <a:tr h="9739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46285"/>
                  </a:ext>
                </a:extLst>
              </a:tr>
              <a:tr h="9739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6352721"/>
                  </a:ext>
                </a:extLst>
              </a:tr>
              <a:tr h="97390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5642124"/>
                  </a:ext>
                </a:extLst>
              </a:tr>
              <a:tr h="97390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636535"/>
                  </a:ext>
                </a:extLst>
              </a:tr>
              <a:tr h="97390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942643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A6915E9-19F6-4F32-9D98-7770A3F5FF31}"/>
              </a:ext>
            </a:extLst>
          </p:cNvPr>
          <p:cNvSpPr txBox="1"/>
          <p:nvPr/>
        </p:nvSpPr>
        <p:spPr>
          <a:xfrm>
            <a:off x="441074" y="762000"/>
            <a:ext cx="25778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GreeceBlack" panose="020B0600000000000000" pitchFamily="34" charset="0"/>
              </a:rPr>
              <a:t>2 cor. 12.20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3DAFE87-849B-4951-B6D8-303E92A08CE7}"/>
              </a:ext>
            </a:extLst>
          </p:cNvPr>
          <p:cNvSpPr txBox="1"/>
          <p:nvPr/>
        </p:nvSpPr>
        <p:spPr>
          <a:xfrm>
            <a:off x="4606653" y="769260"/>
            <a:ext cx="26596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GreeceBlack" panose="020B0600000000000000" pitchFamily="34" charset="0"/>
              </a:rPr>
              <a:t>1 cor. 13.4-6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0280EF-7BAF-472C-8763-10DFE9332D1C}"/>
              </a:ext>
            </a:extLst>
          </p:cNvPr>
          <p:cNvSpPr txBox="1"/>
          <p:nvPr/>
        </p:nvSpPr>
        <p:spPr>
          <a:xfrm>
            <a:off x="456073" y="1799769"/>
            <a:ext cx="26221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backbitings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0B529A-D116-4921-8402-732629FFCE53}"/>
              </a:ext>
            </a:extLst>
          </p:cNvPr>
          <p:cNvSpPr txBox="1"/>
          <p:nvPr/>
        </p:nvSpPr>
        <p:spPr>
          <a:xfrm>
            <a:off x="3098977" y="1799772"/>
            <a:ext cx="5544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accent2">
                    <a:lumMod val="50000"/>
                  </a:schemeClr>
                </a:solidFill>
              </a:rPr>
              <a:t>Is kind</a:t>
            </a:r>
            <a:r>
              <a:rPr lang="en-US" sz="2100" dirty="0"/>
              <a:t> (v. 4)</a:t>
            </a:r>
            <a:endParaRPr lang="en-US" sz="2100" dirty="0">
              <a:latin typeface="GreeceBlack" panose="020B0600000000000000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EFD28AB-0D65-4341-BBDD-9C8263079712}"/>
              </a:ext>
            </a:extLst>
          </p:cNvPr>
          <p:cNvSpPr txBox="1"/>
          <p:nvPr/>
        </p:nvSpPr>
        <p:spPr>
          <a:xfrm>
            <a:off x="448817" y="2779482"/>
            <a:ext cx="26221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Whisperings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8ECAC3-AD8C-4122-BB43-8F9FBB511E06}"/>
              </a:ext>
            </a:extLst>
          </p:cNvPr>
          <p:cNvSpPr txBox="1"/>
          <p:nvPr/>
        </p:nvSpPr>
        <p:spPr>
          <a:xfrm>
            <a:off x="3091543" y="2481948"/>
            <a:ext cx="555171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accent2">
                    <a:lumMod val="50000"/>
                  </a:schemeClr>
                </a:solidFill>
              </a:rPr>
              <a:t>Does not rejoice in iniquity but rejoices in the truth </a:t>
            </a:r>
            <a:r>
              <a:rPr lang="en-US" sz="2100" dirty="0"/>
              <a:t>(v. 6)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CA015C3-70A0-432D-AE4A-E345579087DB}"/>
              </a:ext>
            </a:extLst>
          </p:cNvPr>
          <p:cNvSpPr txBox="1"/>
          <p:nvPr/>
        </p:nvSpPr>
        <p:spPr>
          <a:xfrm>
            <a:off x="448819" y="3751937"/>
            <a:ext cx="26221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conceits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0110B73-9A9E-4E06-B38D-845A9EC86B04}"/>
              </a:ext>
            </a:extLst>
          </p:cNvPr>
          <p:cNvSpPr txBox="1"/>
          <p:nvPr/>
        </p:nvSpPr>
        <p:spPr>
          <a:xfrm>
            <a:off x="3076679" y="3628571"/>
            <a:ext cx="55665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accent2">
                    <a:lumMod val="50000"/>
                  </a:schemeClr>
                </a:solidFill>
              </a:rPr>
              <a:t>Does not parade itself, is not puffed up </a:t>
            </a:r>
            <a:r>
              <a:rPr lang="en-US" sz="2100" dirty="0"/>
              <a:t>(v. 4)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870D84D-3FC4-4D4D-84B4-EB797DE59BF8}"/>
              </a:ext>
            </a:extLst>
          </p:cNvPr>
          <p:cNvSpPr txBox="1"/>
          <p:nvPr/>
        </p:nvSpPr>
        <p:spPr>
          <a:xfrm>
            <a:off x="448822" y="4746164"/>
            <a:ext cx="26221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Tumults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5456C9D-6BB6-4D5F-B14A-D13E38C78C62}"/>
              </a:ext>
            </a:extLst>
          </p:cNvPr>
          <p:cNvSpPr txBox="1"/>
          <p:nvPr/>
        </p:nvSpPr>
        <p:spPr>
          <a:xfrm>
            <a:off x="3076682" y="4731656"/>
            <a:ext cx="55665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accent2">
                    <a:lumMod val="50000"/>
                  </a:schemeClr>
                </a:solidFill>
              </a:rPr>
              <a:t>Thinks no evil </a:t>
            </a:r>
            <a:r>
              <a:rPr lang="en-US" sz="2100" dirty="0"/>
              <a:t>(v. 5)</a:t>
            </a:r>
          </a:p>
        </p:txBody>
      </p:sp>
    </p:spTree>
    <p:extLst>
      <p:ext uri="{BB962C8B-B14F-4D97-AF65-F5344CB8AC3E}">
        <p14:creationId xmlns:p14="http://schemas.microsoft.com/office/powerpoint/2010/main" val="372495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FF5F7596-CCA7-4F5F-9FD7-7365E2693350}"/>
              </a:ext>
            </a:extLst>
          </p:cNvPr>
          <p:cNvSpPr/>
          <p:nvPr/>
        </p:nvSpPr>
        <p:spPr>
          <a:xfrm>
            <a:off x="409175" y="3416060"/>
            <a:ext cx="1814398" cy="411557"/>
          </a:xfrm>
          <a:custGeom>
            <a:avLst/>
            <a:gdLst>
              <a:gd name="connsiteX0" fmla="*/ 1499466 w 1499471"/>
              <a:gd name="connsiteY0" fmla="*/ 108983 h 411485"/>
              <a:gd name="connsiteX1" fmla="*/ 732300 w 1499471"/>
              <a:gd name="connsiteY1" fmla="*/ 495 h 411485"/>
              <a:gd name="connsiteX2" fmla="*/ 5 w 1499471"/>
              <a:gd name="connsiteY2" fmla="*/ 143854 h 411485"/>
              <a:gd name="connsiteX3" fmla="*/ 743924 w 1499471"/>
              <a:gd name="connsiteY3" fmla="*/ 411200 h 411485"/>
              <a:gd name="connsiteX4" fmla="*/ 1499466 w 1499471"/>
              <a:gd name="connsiteY4" fmla="*/ 108983 h 411485"/>
              <a:gd name="connsiteX0" fmla="*/ 1499466 w 1499502"/>
              <a:gd name="connsiteY0" fmla="*/ 108983 h 411485"/>
              <a:gd name="connsiteX1" fmla="*/ 732300 w 1499502"/>
              <a:gd name="connsiteY1" fmla="*/ 495 h 411485"/>
              <a:gd name="connsiteX2" fmla="*/ 5 w 1499502"/>
              <a:gd name="connsiteY2" fmla="*/ 143854 h 411485"/>
              <a:gd name="connsiteX3" fmla="*/ 761855 w 1499502"/>
              <a:gd name="connsiteY3" fmla="*/ 411200 h 411485"/>
              <a:gd name="connsiteX4" fmla="*/ 1499466 w 1499502"/>
              <a:gd name="connsiteY4" fmla="*/ 108983 h 411485"/>
              <a:gd name="connsiteX0" fmla="*/ 1499466 w 1499524"/>
              <a:gd name="connsiteY0" fmla="*/ 108983 h 411485"/>
              <a:gd name="connsiteX1" fmla="*/ 732300 w 1499524"/>
              <a:gd name="connsiteY1" fmla="*/ 495 h 411485"/>
              <a:gd name="connsiteX2" fmla="*/ 5 w 1499524"/>
              <a:gd name="connsiteY2" fmla="*/ 143854 h 411485"/>
              <a:gd name="connsiteX3" fmla="*/ 769540 w 1499524"/>
              <a:gd name="connsiteY3" fmla="*/ 411200 h 411485"/>
              <a:gd name="connsiteX4" fmla="*/ 1499466 w 1499524"/>
              <a:gd name="connsiteY4" fmla="*/ 108983 h 411485"/>
              <a:gd name="connsiteX0" fmla="*/ 1499466 w 1499502"/>
              <a:gd name="connsiteY0" fmla="*/ 108983 h 411485"/>
              <a:gd name="connsiteX1" fmla="*/ 732300 w 1499502"/>
              <a:gd name="connsiteY1" fmla="*/ 495 h 411485"/>
              <a:gd name="connsiteX2" fmla="*/ 5 w 1499502"/>
              <a:gd name="connsiteY2" fmla="*/ 143854 h 411485"/>
              <a:gd name="connsiteX3" fmla="*/ 761855 w 1499502"/>
              <a:gd name="connsiteY3" fmla="*/ 411200 h 411485"/>
              <a:gd name="connsiteX4" fmla="*/ 1499466 w 1499502"/>
              <a:gd name="connsiteY4" fmla="*/ 108983 h 411485"/>
              <a:gd name="connsiteX0" fmla="*/ 1499466 w 1499502"/>
              <a:gd name="connsiteY0" fmla="*/ 108983 h 411923"/>
              <a:gd name="connsiteX1" fmla="*/ 732300 w 1499502"/>
              <a:gd name="connsiteY1" fmla="*/ 495 h 411923"/>
              <a:gd name="connsiteX2" fmla="*/ 5 w 1499502"/>
              <a:gd name="connsiteY2" fmla="*/ 143854 h 411923"/>
              <a:gd name="connsiteX3" fmla="*/ 761855 w 1499502"/>
              <a:gd name="connsiteY3" fmla="*/ 411200 h 411923"/>
              <a:gd name="connsiteX4" fmla="*/ 1499466 w 1499502"/>
              <a:gd name="connsiteY4" fmla="*/ 108983 h 411923"/>
              <a:gd name="connsiteX0" fmla="*/ 1499466 w 1499502"/>
              <a:gd name="connsiteY0" fmla="*/ 108983 h 411923"/>
              <a:gd name="connsiteX1" fmla="*/ 732300 w 1499502"/>
              <a:gd name="connsiteY1" fmla="*/ 495 h 411923"/>
              <a:gd name="connsiteX2" fmla="*/ 5 w 1499502"/>
              <a:gd name="connsiteY2" fmla="*/ 143854 h 411923"/>
              <a:gd name="connsiteX3" fmla="*/ 761855 w 1499502"/>
              <a:gd name="connsiteY3" fmla="*/ 411200 h 411923"/>
              <a:gd name="connsiteX4" fmla="*/ 1499466 w 1499502"/>
              <a:gd name="connsiteY4" fmla="*/ 108983 h 411923"/>
              <a:gd name="connsiteX0" fmla="*/ 1499466 w 1499502"/>
              <a:gd name="connsiteY0" fmla="*/ 108983 h 411241"/>
              <a:gd name="connsiteX1" fmla="*/ 732300 w 1499502"/>
              <a:gd name="connsiteY1" fmla="*/ 495 h 411241"/>
              <a:gd name="connsiteX2" fmla="*/ 5 w 1499502"/>
              <a:gd name="connsiteY2" fmla="*/ 143854 h 411241"/>
              <a:gd name="connsiteX3" fmla="*/ 761855 w 1499502"/>
              <a:gd name="connsiteY3" fmla="*/ 411200 h 411241"/>
              <a:gd name="connsiteX4" fmla="*/ 1499466 w 1499502"/>
              <a:gd name="connsiteY4" fmla="*/ 108983 h 411241"/>
              <a:gd name="connsiteX0" fmla="*/ 1499466 w 1499502"/>
              <a:gd name="connsiteY0" fmla="*/ 108983 h 411241"/>
              <a:gd name="connsiteX1" fmla="*/ 732300 w 1499502"/>
              <a:gd name="connsiteY1" fmla="*/ 495 h 411241"/>
              <a:gd name="connsiteX2" fmla="*/ 5 w 1499502"/>
              <a:gd name="connsiteY2" fmla="*/ 143854 h 411241"/>
              <a:gd name="connsiteX3" fmla="*/ 761855 w 1499502"/>
              <a:gd name="connsiteY3" fmla="*/ 411200 h 411241"/>
              <a:gd name="connsiteX4" fmla="*/ 1499466 w 1499502"/>
              <a:gd name="connsiteY4" fmla="*/ 108983 h 411241"/>
              <a:gd name="connsiteX0" fmla="*/ 1499466 w 1499502"/>
              <a:gd name="connsiteY0" fmla="*/ 108983 h 411923"/>
              <a:gd name="connsiteX1" fmla="*/ 732300 w 1499502"/>
              <a:gd name="connsiteY1" fmla="*/ 495 h 411923"/>
              <a:gd name="connsiteX2" fmla="*/ 5 w 1499502"/>
              <a:gd name="connsiteY2" fmla="*/ 143854 h 411923"/>
              <a:gd name="connsiteX3" fmla="*/ 761855 w 1499502"/>
              <a:gd name="connsiteY3" fmla="*/ 411200 h 411923"/>
              <a:gd name="connsiteX4" fmla="*/ 1499466 w 1499502"/>
              <a:gd name="connsiteY4" fmla="*/ 108983 h 411923"/>
              <a:gd name="connsiteX0" fmla="*/ 1499466 w 1499502"/>
              <a:gd name="connsiteY0" fmla="*/ 108983 h 411681"/>
              <a:gd name="connsiteX1" fmla="*/ 732300 w 1499502"/>
              <a:gd name="connsiteY1" fmla="*/ 495 h 411681"/>
              <a:gd name="connsiteX2" fmla="*/ 5 w 1499502"/>
              <a:gd name="connsiteY2" fmla="*/ 143854 h 411681"/>
              <a:gd name="connsiteX3" fmla="*/ 761855 w 1499502"/>
              <a:gd name="connsiteY3" fmla="*/ 411200 h 411681"/>
              <a:gd name="connsiteX4" fmla="*/ 1499466 w 1499502"/>
              <a:gd name="connsiteY4" fmla="*/ 108983 h 411681"/>
              <a:gd name="connsiteX0" fmla="*/ 1499466 w 1499502"/>
              <a:gd name="connsiteY0" fmla="*/ 108983 h 411681"/>
              <a:gd name="connsiteX1" fmla="*/ 732300 w 1499502"/>
              <a:gd name="connsiteY1" fmla="*/ 495 h 411681"/>
              <a:gd name="connsiteX2" fmla="*/ 5 w 1499502"/>
              <a:gd name="connsiteY2" fmla="*/ 143854 h 411681"/>
              <a:gd name="connsiteX3" fmla="*/ 761855 w 1499502"/>
              <a:gd name="connsiteY3" fmla="*/ 411200 h 411681"/>
              <a:gd name="connsiteX4" fmla="*/ 1499466 w 1499502"/>
              <a:gd name="connsiteY4" fmla="*/ 108983 h 411681"/>
              <a:gd name="connsiteX0" fmla="*/ 1499466 w 1499502"/>
              <a:gd name="connsiteY0" fmla="*/ 108983 h 411338"/>
              <a:gd name="connsiteX1" fmla="*/ 732300 w 1499502"/>
              <a:gd name="connsiteY1" fmla="*/ 495 h 411338"/>
              <a:gd name="connsiteX2" fmla="*/ 5 w 1499502"/>
              <a:gd name="connsiteY2" fmla="*/ 143854 h 411338"/>
              <a:gd name="connsiteX3" fmla="*/ 761855 w 1499502"/>
              <a:gd name="connsiteY3" fmla="*/ 411200 h 411338"/>
              <a:gd name="connsiteX4" fmla="*/ 1499466 w 1499502"/>
              <a:gd name="connsiteY4" fmla="*/ 108983 h 411338"/>
              <a:gd name="connsiteX0" fmla="*/ 1499466 w 1499502"/>
              <a:gd name="connsiteY0" fmla="*/ 108992 h 417003"/>
              <a:gd name="connsiteX1" fmla="*/ 732300 w 1499502"/>
              <a:gd name="connsiteY1" fmla="*/ 504 h 417003"/>
              <a:gd name="connsiteX2" fmla="*/ 5 w 1499502"/>
              <a:gd name="connsiteY2" fmla="*/ 143863 h 417003"/>
              <a:gd name="connsiteX3" fmla="*/ 761855 w 1499502"/>
              <a:gd name="connsiteY3" fmla="*/ 416869 h 417003"/>
              <a:gd name="connsiteX4" fmla="*/ 1499466 w 1499502"/>
              <a:gd name="connsiteY4" fmla="*/ 108992 h 41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502" h="417003">
                <a:moveTo>
                  <a:pt x="1499466" y="108992"/>
                </a:moveTo>
                <a:cubicBezTo>
                  <a:pt x="1494540" y="39598"/>
                  <a:pt x="982210" y="-5308"/>
                  <a:pt x="732300" y="504"/>
                </a:cubicBezTo>
                <a:cubicBezTo>
                  <a:pt x="482390" y="6316"/>
                  <a:pt x="-1932" y="75412"/>
                  <a:pt x="5" y="143863"/>
                </a:cubicBezTo>
                <a:cubicBezTo>
                  <a:pt x="1942" y="212314"/>
                  <a:pt x="511342" y="423081"/>
                  <a:pt x="761855" y="416869"/>
                </a:cubicBezTo>
                <a:cubicBezTo>
                  <a:pt x="1012368" y="410657"/>
                  <a:pt x="1504392" y="178386"/>
                  <a:pt x="1499466" y="108992"/>
                </a:cubicBezTo>
                <a:close/>
              </a:path>
            </a:pathLst>
          </a:custGeom>
          <a:solidFill>
            <a:srgbClr val="C68C5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9C069B86-9386-46A4-BAA3-5D0575C67F48}"/>
              </a:ext>
            </a:extLst>
          </p:cNvPr>
          <p:cNvSpPr/>
          <p:nvPr/>
        </p:nvSpPr>
        <p:spPr>
          <a:xfrm>
            <a:off x="6742323" y="3202196"/>
            <a:ext cx="1837589" cy="463667"/>
          </a:xfrm>
          <a:custGeom>
            <a:avLst/>
            <a:gdLst>
              <a:gd name="connsiteX0" fmla="*/ 1499466 w 1499471"/>
              <a:gd name="connsiteY0" fmla="*/ 108983 h 411485"/>
              <a:gd name="connsiteX1" fmla="*/ 732300 w 1499471"/>
              <a:gd name="connsiteY1" fmla="*/ 495 h 411485"/>
              <a:gd name="connsiteX2" fmla="*/ 5 w 1499471"/>
              <a:gd name="connsiteY2" fmla="*/ 143854 h 411485"/>
              <a:gd name="connsiteX3" fmla="*/ 743924 w 1499471"/>
              <a:gd name="connsiteY3" fmla="*/ 411200 h 411485"/>
              <a:gd name="connsiteX4" fmla="*/ 1499466 w 1499471"/>
              <a:gd name="connsiteY4" fmla="*/ 108983 h 411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71" h="411485">
                <a:moveTo>
                  <a:pt x="1499466" y="108983"/>
                </a:moveTo>
                <a:cubicBezTo>
                  <a:pt x="1497529" y="40532"/>
                  <a:pt x="982210" y="-5317"/>
                  <a:pt x="732300" y="495"/>
                </a:cubicBezTo>
                <a:cubicBezTo>
                  <a:pt x="482390" y="6307"/>
                  <a:pt x="-1932" y="75403"/>
                  <a:pt x="5" y="143854"/>
                </a:cubicBezTo>
                <a:cubicBezTo>
                  <a:pt x="1942" y="212305"/>
                  <a:pt x="498534" y="420241"/>
                  <a:pt x="743924" y="411200"/>
                </a:cubicBezTo>
                <a:cubicBezTo>
                  <a:pt x="989314" y="402159"/>
                  <a:pt x="1501403" y="177434"/>
                  <a:pt x="1499466" y="108983"/>
                </a:cubicBez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50B4DA76-1353-4447-9772-BBE6FA3C11B8}"/>
              </a:ext>
            </a:extLst>
          </p:cNvPr>
          <p:cNvSpPr/>
          <p:nvPr/>
        </p:nvSpPr>
        <p:spPr>
          <a:xfrm>
            <a:off x="4657325" y="3148567"/>
            <a:ext cx="1814398" cy="498016"/>
          </a:xfrm>
          <a:custGeom>
            <a:avLst/>
            <a:gdLst>
              <a:gd name="connsiteX0" fmla="*/ 1499466 w 1499471"/>
              <a:gd name="connsiteY0" fmla="*/ 108983 h 411485"/>
              <a:gd name="connsiteX1" fmla="*/ 732300 w 1499471"/>
              <a:gd name="connsiteY1" fmla="*/ 495 h 411485"/>
              <a:gd name="connsiteX2" fmla="*/ 5 w 1499471"/>
              <a:gd name="connsiteY2" fmla="*/ 143854 h 411485"/>
              <a:gd name="connsiteX3" fmla="*/ 743924 w 1499471"/>
              <a:gd name="connsiteY3" fmla="*/ 411200 h 411485"/>
              <a:gd name="connsiteX4" fmla="*/ 1499466 w 1499471"/>
              <a:gd name="connsiteY4" fmla="*/ 108983 h 411485"/>
              <a:gd name="connsiteX0" fmla="*/ 1499466 w 1499502"/>
              <a:gd name="connsiteY0" fmla="*/ 108983 h 411485"/>
              <a:gd name="connsiteX1" fmla="*/ 732300 w 1499502"/>
              <a:gd name="connsiteY1" fmla="*/ 495 h 411485"/>
              <a:gd name="connsiteX2" fmla="*/ 5 w 1499502"/>
              <a:gd name="connsiteY2" fmla="*/ 143854 h 411485"/>
              <a:gd name="connsiteX3" fmla="*/ 761855 w 1499502"/>
              <a:gd name="connsiteY3" fmla="*/ 411200 h 411485"/>
              <a:gd name="connsiteX4" fmla="*/ 1499466 w 1499502"/>
              <a:gd name="connsiteY4" fmla="*/ 108983 h 411485"/>
              <a:gd name="connsiteX0" fmla="*/ 1499466 w 1499524"/>
              <a:gd name="connsiteY0" fmla="*/ 108983 h 411485"/>
              <a:gd name="connsiteX1" fmla="*/ 732300 w 1499524"/>
              <a:gd name="connsiteY1" fmla="*/ 495 h 411485"/>
              <a:gd name="connsiteX2" fmla="*/ 5 w 1499524"/>
              <a:gd name="connsiteY2" fmla="*/ 143854 h 411485"/>
              <a:gd name="connsiteX3" fmla="*/ 769540 w 1499524"/>
              <a:gd name="connsiteY3" fmla="*/ 411200 h 411485"/>
              <a:gd name="connsiteX4" fmla="*/ 1499466 w 1499524"/>
              <a:gd name="connsiteY4" fmla="*/ 108983 h 411485"/>
              <a:gd name="connsiteX0" fmla="*/ 1499466 w 1499502"/>
              <a:gd name="connsiteY0" fmla="*/ 108983 h 411485"/>
              <a:gd name="connsiteX1" fmla="*/ 732300 w 1499502"/>
              <a:gd name="connsiteY1" fmla="*/ 495 h 411485"/>
              <a:gd name="connsiteX2" fmla="*/ 5 w 1499502"/>
              <a:gd name="connsiteY2" fmla="*/ 143854 h 411485"/>
              <a:gd name="connsiteX3" fmla="*/ 761855 w 1499502"/>
              <a:gd name="connsiteY3" fmla="*/ 411200 h 411485"/>
              <a:gd name="connsiteX4" fmla="*/ 1499466 w 1499502"/>
              <a:gd name="connsiteY4" fmla="*/ 108983 h 411485"/>
              <a:gd name="connsiteX0" fmla="*/ 1499466 w 1499502"/>
              <a:gd name="connsiteY0" fmla="*/ 108983 h 411923"/>
              <a:gd name="connsiteX1" fmla="*/ 732300 w 1499502"/>
              <a:gd name="connsiteY1" fmla="*/ 495 h 411923"/>
              <a:gd name="connsiteX2" fmla="*/ 5 w 1499502"/>
              <a:gd name="connsiteY2" fmla="*/ 143854 h 411923"/>
              <a:gd name="connsiteX3" fmla="*/ 761855 w 1499502"/>
              <a:gd name="connsiteY3" fmla="*/ 411200 h 411923"/>
              <a:gd name="connsiteX4" fmla="*/ 1499466 w 1499502"/>
              <a:gd name="connsiteY4" fmla="*/ 108983 h 411923"/>
              <a:gd name="connsiteX0" fmla="*/ 1499466 w 1499502"/>
              <a:gd name="connsiteY0" fmla="*/ 108983 h 411923"/>
              <a:gd name="connsiteX1" fmla="*/ 732300 w 1499502"/>
              <a:gd name="connsiteY1" fmla="*/ 495 h 411923"/>
              <a:gd name="connsiteX2" fmla="*/ 5 w 1499502"/>
              <a:gd name="connsiteY2" fmla="*/ 143854 h 411923"/>
              <a:gd name="connsiteX3" fmla="*/ 761855 w 1499502"/>
              <a:gd name="connsiteY3" fmla="*/ 411200 h 411923"/>
              <a:gd name="connsiteX4" fmla="*/ 1499466 w 1499502"/>
              <a:gd name="connsiteY4" fmla="*/ 108983 h 411923"/>
              <a:gd name="connsiteX0" fmla="*/ 1499466 w 1499502"/>
              <a:gd name="connsiteY0" fmla="*/ 108983 h 411241"/>
              <a:gd name="connsiteX1" fmla="*/ 732300 w 1499502"/>
              <a:gd name="connsiteY1" fmla="*/ 495 h 411241"/>
              <a:gd name="connsiteX2" fmla="*/ 5 w 1499502"/>
              <a:gd name="connsiteY2" fmla="*/ 143854 h 411241"/>
              <a:gd name="connsiteX3" fmla="*/ 761855 w 1499502"/>
              <a:gd name="connsiteY3" fmla="*/ 411200 h 411241"/>
              <a:gd name="connsiteX4" fmla="*/ 1499466 w 1499502"/>
              <a:gd name="connsiteY4" fmla="*/ 108983 h 411241"/>
              <a:gd name="connsiteX0" fmla="*/ 1499466 w 1499502"/>
              <a:gd name="connsiteY0" fmla="*/ 108983 h 411241"/>
              <a:gd name="connsiteX1" fmla="*/ 732300 w 1499502"/>
              <a:gd name="connsiteY1" fmla="*/ 495 h 411241"/>
              <a:gd name="connsiteX2" fmla="*/ 5 w 1499502"/>
              <a:gd name="connsiteY2" fmla="*/ 143854 h 411241"/>
              <a:gd name="connsiteX3" fmla="*/ 761855 w 1499502"/>
              <a:gd name="connsiteY3" fmla="*/ 411200 h 411241"/>
              <a:gd name="connsiteX4" fmla="*/ 1499466 w 1499502"/>
              <a:gd name="connsiteY4" fmla="*/ 108983 h 411241"/>
              <a:gd name="connsiteX0" fmla="*/ 1499466 w 1499502"/>
              <a:gd name="connsiteY0" fmla="*/ 108983 h 411923"/>
              <a:gd name="connsiteX1" fmla="*/ 732300 w 1499502"/>
              <a:gd name="connsiteY1" fmla="*/ 495 h 411923"/>
              <a:gd name="connsiteX2" fmla="*/ 5 w 1499502"/>
              <a:gd name="connsiteY2" fmla="*/ 143854 h 411923"/>
              <a:gd name="connsiteX3" fmla="*/ 761855 w 1499502"/>
              <a:gd name="connsiteY3" fmla="*/ 411200 h 411923"/>
              <a:gd name="connsiteX4" fmla="*/ 1499466 w 1499502"/>
              <a:gd name="connsiteY4" fmla="*/ 108983 h 411923"/>
              <a:gd name="connsiteX0" fmla="*/ 1499466 w 1499502"/>
              <a:gd name="connsiteY0" fmla="*/ 108983 h 411681"/>
              <a:gd name="connsiteX1" fmla="*/ 732300 w 1499502"/>
              <a:gd name="connsiteY1" fmla="*/ 495 h 411681"/>
              <a:gd name="connsiteX2" fmla="*/ 5 w 1499502"/>
              <a:gd name="connsiteY2" fmla="*/ 143854 h 411681"/>
              <a:gd name="connsiteX3" fmla="*/ 761855 w 1499502"/>
              <a:gd name="connsiteY3" fmla="*/ 411200 h 411681"/>
              <a:gd name="connsiteX4" fmla="*/ 1499466 w 1499502"/>
              <a:gd name="connsiteY4" fmla="*/ 108983 h 411681"/>
              <a:gd name="connsiteX0" fmla="*/ 1499466 w 1499502"/>
              <a:gd name="connsiteY0" fmla="*/ 108983 h 411681"/>
              <a:gd name="connsiteX1" fmla="*/ 732300 w 1499502"/>
              <a:gd name="connsiteY1" fmla="*/ 495 h 411681"/>
              <a:gd name="connsiteX2" fmla="*/ 5 w 1499502"/>
              <a:gd name="connsiteY2" fmla="*/ 143854 h 411681"/>
              <a:gd name="connsiteX3" fmla="*/ 761855 w 1499502"/>
              <a:gd name="connsiteY3" fmla="*/ 411200 h 411681"/>
              <a:gd name="connsiteX4" fmla="*/ 1499466 w 1499502"/>
              <a:gd name="connsiteY4" fmla="*/ 108983 h 411681"/>
              <a:gd name="connsiteX0" fmla="*/ 1499466 w 1499502"/>
              <a:gd name="connsiteY0" fmla="*/ 108983 h 411338"/>
              <a:gd name="connsiteX1" fmla="*/ 732300 w 1499502"/>
              <a:gd name="connsiteY1" fmla="*/ 495 h 411338"/>
              <a:gd name="connsiteX2" fmla="*/ 5 w 1499502"/>
              <a:gd name="connsiteY2" fmla="*/ 143854 h 411338"/>
              <a:gd name="connsiteX3" fmla="*/ 761855 w 1499502"/>
              <a:gd name="connsiteY3" fmla="*/ 411200 h 411338"/>
              <a:gd name="connsiteX4" fmla="*/ 1499466 w 1499502"/>
              <a:gd name="connsiteY4" fmla="*/ 108983 h 411338"/>
              <a:gd name="connsiteX0" fmla="*/ 1499466 w 1499502"/>
              <a:gd name="connsiteY0" fmla="*/ 108992 h 417003"/>
              <a:gd name="connsiteX1" fmla="*/ 732300 w 1499502"/>
              <a:gd name="connsiteY1" fmla="*/ 504 h 417003"/>
              <a:gd name="connsiteX2" fmla="*/ 5 w 1499502"/>
              <a:gd name="connsiteY2" fmla="*/ 143863 h 417003"/>
              <a:gd name="connsiteX3" fmla="*/ 761855 w 1499502"/>
              <a:gd name="connsiteY3" fmla="*/ 416869 h 417003"/>
              <a:gd name="connsiteX4" fmla="*/ 1499466 w 1499502"/>
              <a:gd name="connsiteY4" fmla="*/ 108992 h 41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502" h="417003">
                <a:moveTo>
                  <a:pt x="1499466" y="108992"/>
                </a:moveTo>
                <a:cubicBezTo>
                  <a:pt x="1494540" y="39598"/>
                  <a:pt x="982210" y="-5308"/>
                  <a:pt x="732300" y="504"/>
                </a:cubicBezTo>
                <a:cubicBezTo>
                  <a:pt x="482390" y="6316"/>
                  <a:pt x="-1932" y="75412"/>
                  <a:pt x="5" y="143863"/>
                </a:cubicBezTo>
                <a:cubicBezTo>
                  <a:pt x="1942" y="212314"/>
                  <a:pt x="511342" y="423081"/>
                  <a:pt x="761855" y="416869"/>
                </a:cubicBezTo>
                <a:cubicBezTo>
                  <a:pt x="1012368" y="410657"/>
                  <a:pt x="1504392" y="178386"/>
                  <a:pt x="1499466" y="1089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A8460C97-C4EA-488E-9CFB-D910400DA19F}"/>
              </a:ext>
            </a:extLst>
          </p:cNvPr>
          <p:cNvGrpSpPr/>
          <p:nvPr/>
        </p:nvGrpSpPr>
        <p:grpSpPr>
          <a:xfrm>
            <a:off x="481262" y="718731"/>
            <a:ext cx="1710740" cy="1616203"/>
            <a:chOff x="481262" y="718731"/>
            <a:chExt cx="1710740" cy="1616203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58C450EF-B0C1-4EA4-849D-BA59495C145E}"/>
                </a:ext>
              </a:extLst>
            </p:cNvPr>
            <p:cNvGrpSpPr/>
            <p:nvPr/>
          </p:nvGrpSpPr>
          <p:grpSpPr>
            <a:xfrm>
              <a:off x="481262" y="718731"/>
              <a:ext cx="1710740" cy="1616203"/>
              <a:chOff x="4414611" y="1924582"/>
              <a:chExt cx="3333750" cy="3149521"/>
            </a:xfrm>
          </p:grpSpPr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C18D5134-E86A-49F4-A678-15E291AF5BB9}"/>
                  </a:ext>
                </a:extLst>
              </p:cNvPr>
              <p:cNvSpPr/>
              <p:nvPr/>
            </p:nvSpPr>
            <p:spPr>
              <a:xfrm rot="20366676">
                <a:off x="5171056" y="2435524"/>
                <a:ext cx="473494" cy="58084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97D6A459-ADF6-4694-AAFA-77D408730AF7}"/>
                  </a:ext>
                </a:extLst>
              </p:cNvPr>
              <p:cNvSpPr/>
              <p:nvPr/>
            </p:nvSpPr>
            <p:spPr>
              <a:xfrm rot="1416209">
                <a:off x="4702354" y="2444151"/>
                <a:ext cx="473494" cy="58084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1" name="Picture 80">
                <a:extLst>
                  <a:ext uri="{FF2B5EF4-FFF2-40B4-BE49-F238E27FC236}">
                    <a16:creationId xmlns:a16="http://schemas.microsoft.com/office/drawing/2014/main" id="{BB33CACF-5D90-4279-9F36-2E9D987B30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0000" l="8286" r="92571">
                            <a14:foregroundMark x1="8286" y1="41714" x2="8286" y2="41714"/>
                            <a14:foregroundMark x1="92571" y1="40286" x2="92571" y2="40286"/>
                            <a14:foregroundMark x1="16857" y1="12000" x2="16857" y2="12000"/>
                            <a14:foregroundMark x1="30286" y1="12286" x2="30286" y2="12286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7"/>
                  </a:ext>
                </a:extLst>
              </a:blip>
              <a:stretch>
                <a:fillRect/>
              </a:stretch>
            </p:blipFill>
            <p:spPr>
              <a:xfrm>
                <a:off x="4414611" y="1924582"/>
                <a:ext cx="3333750" cy="3149521"/>
              </a:xfrm>
              <a:prstGeom prst="rect">
                <a:avLst/>
              </a:prstGeom>
            </p:spPr>
          </p:pic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61D8009F-EE39-4A7A-97DB-B19A32C8D9F5}"/>
                  </a:ext>
                </a:extLst>
              </p:cNvPr>
              <p:cNvSpPr/>
              <p:nvPr/>
            </p:nvSpPr>
            <p:spPr>
              <a:xfrm>
                <a:off x="4675410" y="2656936"/>
                <a:ext cx="36530" cy="266460"/>
              </a:xfrm>
              <a:custGeom>
                <a:avLst/>
                <a:gdLst>
                  <a:gd name="connsiteX0" fmla="*/ 38398 w 46066"/>
                  <a:gd name="connsiteY0" fmla="*/ 0 h 266460"/>
                  <a:gd name="connsiteX1" fmla="*/ 58 w 46066"/>
                  <a:gd name="connsiteY1" fmla="*/ 141856 h 266460"/>
                  <a:gd name="connsiteX2" fmla="*/ 46066 w 46066"/>
                  <a:gd name="connsiteY2" fmla="*/ 266460 h 266460"/>
                  <a:gd name="connsiteX0" fmla="*/ 28862 w 36530"/>
                  <a:gd name="connsiteY0" fmla="*/ 0 h 266460"/>
                  <a:gd name="connsiteX1" fmla="*/ 107 w 36530"/>
                  <a:gd name="connsiteY1" fmla="*/ 141856 h 266460"/>
                  <a:gd name="connsiteX2" fmla="*/ 36530 w 36530"/>
                  <a:gd name="connsiteY2" fmla="*/ 266460 h 266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6530" h="266460">
                    <a:moveTo>
                      <a:pt x="28862" y="0"/>
                    </a:moveTo>
                    <a:cubicBezTo>
                      <a:pt x="9053" y="48723"/>
                      <a:pt x="-1171" y="97446"/>
                      <a:pt x="107" y="141856"/>
                    </a:cubicBezTo>
                    <a:cubicBezTo>
                      <a:pt x="1385" y="186266"/>
                      <a:pt x="14165" y="226363"/>
                      <a:pt x="36530" y="26646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3D3BAE0-C7CE-4C84-BA29-9892A63E24B2}"/>
                </a:ext>
              </a:extLst>
            </p:cNvPr>
            <p:cNvSpPr/>
            <p:nvPr/>
          </p:nvSpPr>
          <p:spPr>
            <a:xfrm rot="839925">
              <a:off x="742688" y="1105936"/>
              <a:ext cx="48134" cy="65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0DA65D02-2A3D-4DF0-9A8F-BFE55203CB5F}"/>
                </a:ext>
              </a:extLst>
            </p:cNvPr>
            <p:cNvSpPr/>
            <p:nvPr/>
          </p:nvSpPr>
          <p:spPr>
            <a:xfrm rot="19301064">
              <a:off x="928488" y="1109423"/>
              <a:ext cx="48134" cy="65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A145B41-AEF6-4D60-80F7-DBBD20E53590}"/>
                </a:ext>
              </a:extLst>
            </p:cNvPr>
            <p:cNvSpPr/>
            <p:nvPr/>
          </p:nvSpPr>
          <p:spPr>
            <a:xfrm>
              <a:off x="606163" y="1455634"/>
              <a:ext cx="298819" cy="42469"/>
            </a:xfrm>
            <a:custGeom>
              <a:avLst/>
              <a:gdLst>
                <a:gd name="connsiteX0" fmla="*/ 0 w 582314"/>
                <a:gd name="connsiteY0" fmla="*/ 5029 h 82760"/>
                <a:gd name="connsiteX1" fmla="*/ 140329 w 582314"/>
                <a:gd name="connsiteY1" fmla="*/ 75193 h 82760"/>
                <a:gd name="connsiteX2" fmla="*/ 389299 w 582314"/>
                <a:gd name="connsiteY2" fmla="*/ 72930 h 82760"/>
                <a:gd name="connsiteX3" fmla="*/ 561315 w 582314"/>
                <a:gd name="connsiteY3" fmla="*/ 5029 h 82760"/>
                <a:gd name="connsiteX4" fmla="*/ 579422 w 582314"/>
                <a:gd name="connsiteY4" fmla="*/ 5029 h 82760"/>
                <a:gd name="connsiteX5" fmla="*/ 574895 w 582314"/>
                <a:gd name="connsiteY5" fmla="*/ 5029 h 8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2314" h="82760">
                  <a:moveTo>
                    <a:pt x="0" y="5029"/>
                  </a:moveTo>
                  <a:cubicBezTo>
                    <a:pt x="37723" y="34452"/>
                    <a:pt x="75446" y="63876"/>
                    <a:pt x="140329" y="75193"/>
                  </a:cubicBezTo>
                  <a:cubicBezTo>
                    <a:pt x="205212" y="86510"/>
                    <a:pt x="319135" y="84624"/>
                    <a:pt x="389299" y="72930"/>
                  </a:cubicBezTo>
                  <a:cubicBezTo>
                    <a:pt x="459463" y="61236"/>
                    <a:pt x="529628" y="16346"/>
                    <a:pt x="561315" y="5029"/>
                  </a:cubicBezTo>
                  <a:cubicBezTo>
                    <a:pt x="593002" y="-6288"/>
                    <a:pt x="579422" y="5029"/>
                    <a:pt x="579422" y="5029"/>
                  </a:cubicBezTo>
                  <a:lnTo>
                    <a:pt x="574895" y="5029"/>
                  </a:lnTo>
                </a:path>
              </a:pathLst>
            </a:cu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20DD711F-316F-4AFD-B8F2-D93639BFE11D}"/>
              </a:ext>
            </a:extLst>
          </p:cNvPr>
          <p:cNvGrpSpPr/>
          <p:nvPr/>
        </p:nvGrpSpPr>
        <p:grpSpPr>
          <a:xfrm>
            <a:off x="4693938" y="694962"/>
            <a:ext cx="1710740" cy="1616203"/>
            <a:chOff x="4693938" y="694962"/>
            <a:chExt cx="1710740" cy="1616203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79F39AC-649F-4CF9-84CB-E8C514E09217}"/>
                </a:ext>
              </a:extLst>
            </p:cNvPr>
            <p:cNvGrpSpPr/>
            <p:nvPr/>
          </p:nvGrpSpPr>
          <p:grpSpPr>
            <a:xfrm>
              <a:off x="4693938" y="694962"/>
              <a:ext cx="1710740" cy="1616203"/>
              <a:chOff x="4414611" y="1924582"/>
              <a:chExt cx="3333750" cy="3149521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73103EC5-633C-4A15-BDB2-25741150D19D}"/>
                  </a:ext>
                </a:extLst>
              </p:cNvPr>
              <p:cNvSpPr/>
              <p:nvPr/>
            </p:nvSpPr>
            <p:spPr>
              <a:xfrm rot="20366676">
                <a:off x="5171056" y="2435524"/>
                <a:ext cx="473494" cy="58084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17077857-9CCA-4C5B-B1B7-A1C9502F4C23}"/>
                  </a:ext>
                </a:extLst>
              </p:cNvPr>
              <p:cNvSpPr/>
              <p:nvPr/>
            </p:nvSpPr>
            <p:spPr>
              <a:xfrm rot="1416209">
                <a:off x="4702354" y="2444151"/>
                <a:ext cx="473494" cy="58084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0" name="Picture 89">
                <a:extLst>
                  <a:ext uri="{FF2B5EF4-FFF2-40B4-BE49-F238E27FC236}">
                    <a16:creationId xmlns:a16="http://schemas.microsoft.com/office/drawing/2014/main" id="{80A7AAB2-1C3E-4B2C-964D-281051E586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0000" l="8286" r="92571">
                            <a14:foregroundMark x1="8286" y1="41714" x2="8286" y2="41714"/>
                            <a14:foregroundMark x1="92571" y1="40286" x2="92571" y2="40286"/>
                            <a14:foregroundMark x1="16857" y1="12000" x2="16857" y2="12000"/>
                            <a14:foregroundMark x1="30286" y1="12286" x2="30286" y2="12286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7"/>
                  </a:ext>
                </a:extLst>
              </a:blip>
              <a:stretch>
                <a:fillRect/>
              </a:stretch>
            </p:blipFill>
            <p:spPr>
              <a:xfrm>
                <a:off x="4414611" y="1924582"/>
                <a:ext cx="3333750" cy="3149521"/>
              </a:xfrm>
              <a:prstGeom prst="rect">
                <a:avLst/>
              </a:prstGeom>
            </p:spPr>
          </p:pic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A481A823-5F41-4591-9742-EAA7F8DFA67C}"/>
                  </a:ext>
                </a:extLst>
              </p:cNvPr>
              <p:cNvSpPr/>
              <p:nvPr/>
            </p:nvSpPr>
            <p:spPr>
              <a:xfrm>
                <a:off x="4675410" y="2656936"/>
                <a:ext cx="36530" cy="266460"/>
              </a:xfrm>
              <a:custGeom>
                <a:avLst/>
                <a:gdLst>
                  <a:gd name="connsiteX0" fmla="*/ 38398 w 46066"/>
                  <a:gd name="connsiteY0" fmla="*/ 0 h 266460"/>
                  <a:gd name="connsiteX1" fmla="*/ 58 w 46066"/>
                  <a:gd name="connsiteY1" fmla="*/ 141856 h 266460"/>
                  <a:gd name="connsiteX2" fmla="*/ 46066 w 46066"/>
                  <a:gd name="connsiteY2" fmla="*/ 266460 h 266460"/>
                  <a:gd name="connsiteX0" fmla="*/ 28862 w 36530"/>
                  <a:gd name="connsiteY0" fmla="*/ 0 h 266460"/>
                  <a:gd name="connsiteX1" fmla="*/ 107 w 36530"/>
                  <a:gd name="connsiteY1" fmla="*/ 141856 h 266460"/>
                  <a:gd name="connsiteX2" fmla="*/ 36530 w 36530"/>
                  <a:gd name="connsiteY2" fmla="*/ 266460 h 266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6530" h="266460">
                    <a:moveTo>
                      <a:pt x="28862" y="0"/>
                    </a:moveTo>
                    <a:cubicBezTo>
                      <a:pt x="9053" y="48723"/>
                      <a:pt x="-1171" y="97446"/>
                      <a:pt x="107" y="141856"/>
                    </a:cubicBezTo>
                    <a:cubicBezTo>
                      <a:pt x="1385" y="186266"/>
                      <a:pt x="14165" y="226363"/>
                      <a:pt x="36530" y="26646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9826208-4479-4055-8F9F-C1E4DB7EB651}"/>
                </a:ext>
              </a:extLst>
            </p:cNvPr>
            <p:cNvSpPr/>
            <p:nvPr/>
          </p:nvSpPr>
          <p:spPr>
            <a:xfrm rot="839925">
              <a:off x="4955364" y="1082167"/>
              <a:ext cx="48134" cy="65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ED2F4BCB-0154-4E4F-9E36-B8CE463CCA17}"/>
                </a:ext>
              </a:extLst>
            </p:cNvPr>
            <p:cNvSpPr/>
            <p:nvPr/>
          </p:nvSpPr>
          <p:spPr>
            <a:xfrm rot="19301064">
              <a:off x="5141164" y="1085654"/>
              <a:ext cx="48134" cy="65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ACD1207C-2BE0-4E8E-AFB2-AD350ECFAA6F}"/>
                </a:ext>
              </a:extLst>
            </p:cNvPr>
            <p:cNvSpPr/>
            <p:nvPr/>
          </p:nvSpPr>
          <p:spPr>
            <a:xfrm>
              <a:off x="4818839" y="1431865"/>
              <a:ext cx="298819" cy="42469"/>
            </a:xfrm>
            <a:custGeom>
              <a:avLst/>
              <a:gdLst>
                <a:gd name="connsiteX0" fmla="*/ 0 w 582314"/>
                <a:gd name="connsiteY0" fmla="*/ 5029 h 82760"/>
                <a:gd name="connsiteX1" fmla="*/ 140329 w 582314"/>
                <a:gd name="connsiteY1" fmla="*/ 75193 h 82760"/>
                <a:gd name="connsiteX2" fmla="*/ 389299 w 582314"/>
                <a:gd name="connsiteY2" fmla="*/ 72930 h 82760"/>
                <a:gd name="connsiteX3" fmla="*/ 561315 w 582314"/>
                <a:gd name="connsiteY3" fmla="*/ 5029 h 82760"/>
                <a:gd name="connsiteX4" fmla="*/ 579422 w 582314"/>
                <a:gd name="connsiteY4" fmla="*/ 5029 h 82760"/>
                <a:gd name="connsiteX5" fmla="*/ 574895 w 582314"/>
                <a:gd name="connsiteY5" fmla="*/ 5029 h 8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2314" h="82760">
                  <a:moveTo>
                    <a:pt x="0" y="5029"/>
                  </a:moveTo>
                  <a:cubicBezTo>
                    <a:pt x="37723" y="34452"/>
                    <a:pt x="75446" y="63876"/>
                    <a:pt x="140329" y="75193"/>
                  </a:cubicBezTo>
                  <a:cubicBezTo>
                    <a:pt x="205212" y="86510"/>
                    <a:pt x="319135" y="84624"/>
                    <a:pt x="389299" y="72930"/>
                  </a:cubicBezTo>
                  <a:cubicBezTo>
                    <a:pt x="459463" y="61236"/>
                    <a:pt x="529628" y="16346"/>
                    <a:pt x="561315" y="5029"/>
                  </a:cubicBezTo>
                  <a:cubicBezTo>
                    <a:pt x="593002" y="-6288"/>
                    <a:pt x="579422" y="5029"/>
                    <a:pt x="579422" y="5029"/>
                  </a:cubicBezTo>
                  <a:lnTo>
                    <a:pt x="574895" y="5029"/>
                  </a:lnTo>
                </a:path>
              </a:pathLst>
            </a:cu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8673347D-4ADF-403D-970E-BB9D9D638871}"/>
              </a:ext>
            </a:extLst>
          </p:cNvPr>
          <p:cNvGrpSpPr/>
          <p:nvPr/>
        </p:nvGrpSpPr>
        <p:grpSpPr>
          <a:xfrm>
            <a:off x="6817753" y="687971"/>
            <a:ext cx="1710740" cy="1616203"/>
            <a:chOff x="6817753" y="687971"/>
            <a:chExt cx="1710740" cy="1616203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599CE6FD-8C6B-49CB-B275-C4B3EA7D60C9}"/>
                </a:ext>
              </a:extLst>
            </p:cNvPr>
            <p:cNvGrpSpPr/>
            <p:nvPr/>
          </p:nvGrpSpPr>
          <p:grpSpPr>
            <a:xfrm>
              <a:off x="6817753" y="687971"/>
              <a:ext cx="1710740" cy="1616203"/>
              <a:chOff x="4414611" y="1924582"/>
              <a:chExt cx="3333750" cy="3149521"/>
            </a:xfrm>
          </p:grpSpPr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AC38FE08-E851-4CA9-900B-883A9E16D695}"/>
                  </a:ext>
                </a:extLst>
              </p:cNvPr>
              <p:cNvSpPr/>
              <p:nvPr/>
            </p:nvSpPr>
            <p:spPr>
              <a:xfrm rot="20366676">
                <a:off x="5171056" y="2435524"/>
                <a:ext cx="473494" cy="58084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CE789FB1-20A7-48B6-8995-08ADF80497A7}"/>
                  </a:ext>
                </a:extLst>
              </p:cNvPr>
              <p:cNvSpPr/>
              <p:nvPr/>
            </p:nvSpPr>
            <p:spPr>
              <a:xfrm rot="1416209">
                <a:off x="4702354" y="2444151"/>
                <a:ext cx="473494" cy="58084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8" name="Picture 117">
                <a:extLst>
                  <a:ext uri="{FF2B5EF4-FFF2-40B4-BE49-F238E27FC236}">
                    <a16:creationId xmlns:a16="http://schemas.microsoft.com/office/drawing/2014/main" id="{B90912A5-AC51-4E15-8AB2-1EA1E57D9A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0000" l="8286" r="92571">
                            <a14:foregroundMark x1="8286" y1="41714" x2="8286" y2="41714"/>
                            <a14:foregroundMark x1="92571" y1="40286" x2="92571" y2="40286"/>
                            <a14:foregroundMark x1="16857" y1="12000" x2="16857" y2="12000"/>
                            <a14:foregroundMark x1="30286" y1="12286" x2="30286" y2="12286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7"/>
                  </a:ext>
                </a:extLst>
              </a:blip>
              <a:stretch>
                <a:fillRect/>
              </a:stretch>
            </p:blipFill>
            <p:spPr>
              <a:xfrm>
                <a:off x="4414611" y="1924582"/>
                <a:ext cx="3333750" cy="3149521"/>
              </a:xfrm>
              <a:prstGeom prst="rect">
                <a:avLst/>
              </a:prstGeom>
            </p:spPr>
          </p:pic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95C7AD6D-8FDC-4241-A739-D87FE949D786}"/>
                  </a:ext>
                </a:extLst>
              </p:cNvPr>
              <p:cNvSpPr/>
              <p:nvPr/>
            </p:nvSpPr>
            <p:spPr>
              <a:xfrm>
                <a:off x="4675410" y="2656936"/>
                <a:ext cx="36530" cy="266460"/>
              </a:xfrm>
              <a:custGeom>
                <a:avLst/>
                <a:gdLst>
                  <a:gd name="connsiteX0" fmla="*/ 38398 w 46066"/>
                  <a:gd name="connsiteY0" fmla="*/ 0 h 266460"/>
                  <a:gd name="connsiteX1" fmla="*/ 58 w 46066"/>
                  <a:gd name="connsiteY1" fmla="*/ 141856 h 266460"/>
                  <a:gd name="connsiteX2" fmla="*/ 46066 w 46066"/>
                  <a:gd name="connsiteY2" fmla="*/ 266460 h 266460"/>
                  <a:gd name="connsiteX0" fmla="*/ 28862 w 36530"/>
                  <a:gd name="connsiteY0" fmla="*/ 0 h 266460"/>
                  <a:gd name="connsiteX1" fmla="*/ 107 w 36530"/>
                  <a:gd name="connsiteY1" fmla="*/ 141856 h 266460"/>
                  <a:gd name="connsiteX2" fmla="*/ 36530 w 36530"/>
                  <a:gd name="connsiteY2" fmla="*/ 266460 h 266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6530" h="266460">
                    <a:moveTo>
                      <a:pt x="28862" y="0"/>
                    </a:moveTo>
                    <a:cubicBezTo>
                      <a:pt x="9053" y="48723"/>
                      <a:pt x="-1171" y="97446"/>
                      <a:pt x="107" y="141856"/>
                    </a:cubicBezTo>
                    <a:cubicBezTo>
                      <a:pt x="1385" y="186266"/>
                      <a:pt x="14165" y="226363"/>
                      <a:pt x="36530" y="26646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054603A-33A0-4651-9ABA-C4C37107E03B}"/>
                </a:ext>
              </a:extLst>
            </p:cNvPr>
            <p:cNvSpPr/>
            <p:nvPr/>
          </p:nvSpPr>
          <p:spPr>
            <a:xfrm rot="839925">
              <a:off x="7079179" y="1075176"/>
              <a:ext cx="48134" cy="65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B23ECF29-2EFD-42A5-AF07-85346CC80038}"/>
                </a:ext>
              </a:extLst>
            </p:cNvPr>
            <p:cNvSpPr/>
            <p:nvPr/>
          </p:nvSpPr>
          <p:spPr>
            <a:xfrm rot="19301064">
              <a:off x="7264979" y="1078663"/>
              <a:ext cx="48134" cy="65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543941BA-71ED-4DD3-919E-03A6B0836F71}"/>
                </a:ext>
              </a:extLst>
            </p:cNvPr>
            <p:cNvSpPr/>
            <p:nvPr/>
          </p:nvSpPr>
          <p:spPr>
            <a:xfrm>
              <a:off x="6942654" y="1424874"/>
              <a:ext cx="298819" cy="42469"/>
            </a:xfrm>
            <a:custGeom>
              <a:avLst/>
              <a:gdLst>
                <a:gd name="connsiteX0" fmla="*/ 0 w 582314"/>
                <a:gd name="connsiteY0" fmla="*/ 5029 h 82760"/>
                <a:gd name="connsiteX1" fmla="*/ 140329 w 582314"/>
                <a:gd name="connsiteY1" fmla="*/ 75193 h 82760"/>
                <a:gd name="connsiteX2" fmla="*/ 389299 w 582314"/>
                <a:gd name="connsiteY2" fmla="*/ 72930 h 82760"/>
                <a:gd name="connsiteX3" fmla="*/ 561315 w 582314"/>
                <a:gd name="connsiteY3" fmla="*/ 5029 h 82760"/>
                <a:gd name="connsiteX4" fmla="*/ 579422 w 582314"/>
                <a:gd name="connsiteY4" fmla="*/ 5029 h 82760"/>
                <a:gd name="connsiteX5" fmla="*/ 574895 w 582314"/>
                <a:gd name="connsiteY5" fmla="*/ 5029 h 8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2314" h="82760">
                  <a:moveTo>
                    <a:pt x="0" y="5029"/>
                  </a:moveTo>
                  <a:cubicBezTo>
                    <a:pt x="37723" y="34452"/>
                    <a:pt x="75446" y="63876"/>
                    <a:pt x="140329" y="75193"/>
                  </a:cubicBezTo>
                  <a:cubicBezTo>
                    <a:pt x="205212" y="86510"/>
                    <a:pt x="319135" y="84624"/>
                    <a:pt x="389299" y="72930"/>
                  </a:cubicBezTo>
                  <a:cubicBezTo>
                    <a:pt x="459463" y="61236"/>
                    <a:pt x="529628" y="16346"/>
                    <a:pt x="561315" y="5029"/>
                  </a:cubicBezTo>
                  <a:cubicBezTo>
                    <a:pt x="593002" y="-6288"/>
                    <a:pt x="579422" y="5029"/>
                    <a:pt x="579422" y="5029"/>
                  </a:cubicBezTo>
                  <a:lnTo>
                    <a:pt x="574895" y="5029"/>
                  </a:lnTo>
                </a:path>
              </a:pathLst>
            </a:cu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08E59DF2-F728-41C9-B3EF-35396F652A8C}"/>
              </a:ext>
            </a:extLst>
          </p:cNvPr>
          <p:cNvGrpSpPr/>
          <p:nvPr/>
        </p:nvGrpSpPr>
        <p:grpSpPr>
          <a:xfrm>
            <a:off x="2669389" y="708943"/>
            <a:ext cx="1710740" cy="1616203"/>
            <a:chOff x="2669389" y="708943"/>
            <a:chExt cx="1710740" cy="1616203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335E8BC-396E-4608-A23E-AFCE0B4814C4}"/>
                </a:ext>
              </a:extLst>
            </p:cNvPr>
            <p:cNvGrpSpPr/>
            <p:nvPr/>
          </p:nvGrpSpPr>
          <p:grpSpPr>
            <a:xfrm>
              <a:off x="2669389" y="708943"/>
              <a:ext cx="1710740" cy="1616203"/>
              <a:chOff x="4414611" y="1924582"/>
              <a:chExt cx="3333750" cy="3149521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A04C60DA-6265-4CC6-BFE1-84B63AB2B5F7}"/>
                  </a:ext>
                </a:extLst>
              </p:cNvPr>
              <p:cNvSpPr/>
              <p:nvPr/>
            </p:nvSpPr>
            <p:spPr>
              <a:xfrm rot="20366676">
                <a:off x="5171056" y="2435524"/>
                <a:ext cx="473494" cy="58084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859D0BCC-CED9-4BF1-A1B9-C4CFA0FFF96F}"/>
                  </a:ext>
                </a:extLst>
              </p:cNvPr>
              <p:cNvSpPr/>
              <p:nvPr/>
            </p:nvSpPr>
            <p:spPr>
              <a:xfrm rot="1416209">
                <a:off x="4702354" y="2444151"/>
                <a:ext cx="473494" cy="58084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8CF5D0F7-511C-436A-802D-B66A8486C9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0000" l="8286" r="92571">
                            <a14:foregroundMark x1="8286" y1="41714" x2="8286" y2="41714"/>
                            <a14:foregroundMark x1="92571" y1="40286" x2="92571" y2="40286"/>
                            <a14:foregroundMark x1="16857" y1="12000" x2="16857" y2="12000"/>
                            <a14:foregroundMark x1="30286" y1="12286" x2="30286" y2="12286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7"/>
                  </a:ext>
                </a:extLst>
              </a:blip>
              <a:stretch>
                <a:fillRect/>
              </a:stretch>
            </p:blipFill>
            <p:spPr>
              <a:xfrm>
                <a:off x="4414611" y="1924582"/>
                <a:ext cx="3333750" cy="3149521"/>
              </a:xfrm>
              <a:prstGeom prst="rect">
                <a:avLst/>
              </a:prstGeom>
            </p:spPr>
          </p:pic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9E4D5D37-334A-433E-B6BB-8F85CF4FCCF4}"/>
                  </a:ext>
                </a:extLst>
              </p:cNvPr>
              <p:cNvSpPr/>
              <p:nvPr/>
            </p:nvSpPr>
            <p:spPr>
              <a:xfrm>
                <a:off x="4675410" y="2656936"/>
                <a:ext cx="36530" cy="266460"/>
              </a:xfrm>
              <a:custGeom>
                <a:avLst/>
                <a:gdLst>
                  <a:gd name="connsiteX0" fmla="*/ 38398 w 46066"/>
                  <a:gd name="connsiteY0" fmla="*/ 0 h 266460"/>
                  <a:gd name="connsiteX1" fmla="*/ 58 w 46066"/>
                  <a:gd name="connsiteY1" fmla="*/ 141856 h 266460"/>
                  <a:gd name="connsiteX2" fmla="*/ 46066 w 46066"/>
                  <a:gd name="connsiteY2" fmla="*/ 266460 h 266460"/>
                  <a:gd name="connsiteX0" fmla="*/ 28862 w 36530"/>
                  <a:gd name="connsiteY0" fmla="*/ 0 h 266460"/>
                  <a:gd name="connsiteX1" fmla="*/ 107 w 36530"/>
                  <a:gd name="connsiteY1" fmla="*/ 141856 h 266460"/>
                  <a:gd name="connsiteX2" fmla="*/ 36530 w 36530"/>
                  <a:gd name="connsiteY2" fmla="*/ 266460 h 266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6530" h="266460">
                    <a:moveTo>
                      <a:pt x="28862" y="0"/>
                    </a:moveTo>
                    <a:cubicBezTo>
                      <a:pt x="9053" y="48723"/>
                      <a:pt x="-1171" y="97446"/>
                      <a:pt x="107" y="141856"/>
                    </a:cubicBezTo>
                    <a:cubicBezTo>
                      <a:pt x="1385" y="186266"/>
                      <a:pt x="14165" y="226363"/>
                      <a:pt x="36530" y="26646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DD0D4FD2-EA16-43B5-AA9C-1F8AD0A5A153}"/>
                </a:ext>
              </a:extLst>
            </p:cNvPr>
            <p:cNvSpPr/>
            <p:nvPr/>
          </p:nvSpPr>
          <p:spPr>
            <a:xfrm rot="839925">
              <a:off x="2930815" y="1096148"/>
              <a:ext cx="48134" cy="65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510BAD98-F7C9-4536-8A68-50CB406703AB}"/>
                </a:ext>
              </a:extLst>
            </p:cNvPr>
            <p:cNvSpPr/>
            <p:nvPr/>
          </p:nvSpPr>
          <p:spPr>
            <a:xfrm rot="19301064">
              <a:off x="3116615" y="1099635"/>
              <a:ext cx="48134" cy="65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1D1321B-3D25-48D7-8E98-2D48326A1AC6}"/>
                </a:ext>
              </a:extLst>
            </p:cNvPr>
            <p:cNvSpPr/>
            <p:nvPr/>
          </p:nvSpPr>
          <p:spPr>
            <a:xfrm>
              <a:off x="2794290" y="1445846"/>
              <a:ext cx="298819" cy="42469"/>
            </a:xfrm>
            <a:custGeom>
              <a:avLst/>
              <a:gdLst>
                <a:gd name="connsiteX0" fmla="*/ 0 w 582314"/>
                <a:gd name="connsiteY0" fmla="*/ 5029 h 82760"/>
                <a:gd name="connsiteX1" fmla="*/ 140329 w 582314"/>
                <a:gd name="connsiteY1" fmla="*/ 75193 h 82760"/>
                <a:gd name="connsiteX2" fmla="*/ 389299 w 582314"/>
                <a:gd name="connsiteY2" fmla="*/ 72930 h 82760"/>
                <a:gd name="connsiteX3" fmla="*/ 561315 w 582314"/>
                <a:gd name="connsiteY3" fmla="*/ 5029 h 82760"/>
                <a:gd name="connsiteX4" fmla="*/ 579422 w 582314"/>
                <a:gd name="connsiteY4" fmla="*/ 5029 h 82760"/>
                <a:gd name="connsiteX5" fmla="*/ 574895 w 582314"/>
                <a:gd name="connsiteY5" fmla="*/ 5029 h 8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2314" h="82760">
                  <a:moveTo>
                    <a:pt x="0" y="5029"/>
                  </a:moveTo>
                  <a:cubicBezTo>
                    <a:pt x="37723" y="34452"/>
                    <a:pt x="75446" y="63876"/>
                    <a:pt x="140329" y="75193"/>
                  </a:cubicBezTo>
                  <a:cubicBezTo>
                    <a:pt x="205212" y="86510"/>
                    <a:pt x="319135" y="84624"/>
                    <a:pt x="389299" y="72930"/>
                  </a:cubicBezTo>
                  <a:cubicBezTo>
                    <a:pt x="459463" y="61236"/>
                    <a:pt x="529628" y="16346"/>
                    <a:pt x="561315" y="5029"/>
                  </a:cubicBezTo>
                  <a:cubicBezTo>
                    <a:pt x="593002" y="-6288"/>
                    <a:pt x="579422" y="5029"/>
                    <a:pt x="579422" y="5029"/>
                  </a:cubicBezTo>
                  <a:lnTo>
                    <a:pt x="574895" y="5029"/>
                  </a:lnTo>
                </a:path>
              </a:pathLst>
            </a:cu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7C375CA-5AA1-44AD-92B7-807F4524EA27}"/>
              </a:ext>
            </a:extLst>
          </p:cNvPr>
          <p:cNvSpPr/>
          <p:nvPr/>
        </p:nvSpPr>
        <p:spPr>
          <a:xfrm>
            <a:off x="319811" y="3494965"/>
            <a:ext cx="1938311" cy="1576333"/>
          </a:xfrm>
          <a:custGeom>
            <a:avLst/>
            <a:gdLst>
              <a:gd name="connsiteX0" fmla="*/ 97083 w 1758520"/>
              <a:gd name="connsiteY0" fmla="*/ 75510 h 1425352"/>
              <a:gd name="connsiteX1" fmla="*/ 859083 w 1758520"/>
              <a:gd name="connsiteY1" fmla="*/ 271452 h 1425352"/>
              <a:gd name="connsiteX2" fmla="*/ 1657369 w 1758520"/>
              <a:gd name="connsiteY2" fmla="*/ 31967 h 1425352"/>
              <a:gd name="connsiteX3" fmla="*/ 1657369 w 1758520"/>
              <a:gd name="connsiteY3" fmla="*/ 1120538 h 1425352"/>
              <a:gd name="connsiteX4" fmla="*/ 837312 w 1758520"/>
              <a:gd name="connsiteY4" fmla="*/ 1425338 h 1425352"/>
              <a:gd name="connsiteX5" fmla="*/ 89826 w 1758520"/>
              <a:gd name="connsiteY5" fmla="*/ 1127795 h 1425352"/>
              <a:gd name="connsiteX6" fmla="*/ 97083 w 1758520"/>
              <a:gd name="connsiteY6" fmla="*/ 75510 h 1425352"/>
              <a:gd name="connsiteX0" fmla="*/ 7257 w 1668694"/>
              <a:gd name="connsiteY0" fmla="*/ 75510 h 1425352"/>
              <a:gd name="connsiteX1" fmla="*/ 769257 w 1668694"/>
              <a:gd name="connsiteY1" fmla="*/ 271452 h 1425352"/>
              <a:gd name="connsiteX2" fmla="*/ 1567543 w 1668694"/>
              <a:gd name="connsiteY2" fmla="*/ 31967 h 1425352"/>
              <a:gd name="connsiteX3" fmla="*/ 1567543 w 1668694"/>
              <a:gd name="connsiteY3" fmla="*/ 1120538 h 1425352"/>
              <a:gd name="connsiteX4" fmla="*/ 747486 w 1668694"/>
              <a:gd name="connsiteY4" fmla="*/ 1425338 h 1425352"/>
              <a:gd name="connsiteX5" fmla="*/ 0 w 1668694"/>
              <a:gd name="connsiteY5" fmla="*/ 1127795 h 1425352"/>
              <a:gd name="connsiteX6" fmla="*/ 7257 w 1668694"/>
              <a:gd name="connsiteY6" fmla="*/ 75510 h 1425352"/>
              <a:gd name="connsiteX0" fmla="*/ 7257 w 1567543"/>
              <a:gd name="connsiteY0" fmla="*/ 75510 h 1425352"/>
              <a:gd name="connsiteX1" fmla="*/ 769257 w 1567543"/>
              <a:gd name="connsiteY1" fmla="*/ 271452 h 1425352"/>
              <a:gd name="connsiteX2" fmla="*/ 1567543 w 1567543"/>
              <a:gd name="connsiteY2" fmla="*/ 31967 h 1425352"/>
              <a:gd name="connsiteX3" fmla="*/ 1567543 w 1567543"/>
              <a:gd name="connsiteY3" fmla="*/ 1120538 h 1425352"/>
              <a:gd name="connsiteX4" fmla="*/ 747486 w 1567543"/>
              <a:gd name="connsiteY4" fmla="*/ 1425338 h 1425352"/>
              <a:gd name="connsiteX5" fmla="*/ 0 w 1567543"/>
              <a:gd name="connsiteY5" fmla="*/ 1127795 h 1425352"/>
              <a:gd name="connsiteX6" fmla="*/ 7257 w 1567543"/>
              <a:gd name="connsiteY6" fmla="*/ 75510 h 1425352"/>
              <a:gd name="connsiteX0" fmla="*/ 7257 w 1567543"/>
              <a:gd name="connsiteY0" fmla="*/ 91402 h 1441244"/>
              <a:gd name="connsiteX1" fmla="*/ 174173 w 1567543"/>
              <a:gd name="connsiteY1" fmla="*/ 76887 h 1441244"/>
              <a:gd name="connsiteX2" fmla="*/ 769257 w 1567543"/>
              <a:gd name="connsiteY2" fmla="*/ 287344 h 1441244"/>
              <a:gd name="connsiteX3" fmla="*/ 1567543 w 1567543"/>
              <a:gd name="connsiteY3" fmla="*/ 47859 h 1441244"/>
              <a:gd name="connsiteX4" fmla="*/ 1567543 w 1567543"/>
              <a:gd name="connsiteY4" fmla="*/ 1136430 h 1441244"/>
              <a:gd name="connsiteX5" fmla="*/ 747486 w 1567543"/>
              <a:gd name="connsiteY5" fmla="*/ 1441230 h 1441244"/>
              <a:gd name="connsiteX6" fmla="*/ 0 w 1567543"/>
              <a:gd name="connsiteY6" fmla="*/ 1143687 h 1441244"/>
              <a:gd name="connsiteX7" fmla="*/ 7257 w 1567543"/>
              <a:gd name="connsiteY7" fmla="*/ 91402 h 1441244"/>
              <a:gd name="connsiteX0" fmla="*/ 7257 w 1567543"/>
              <a:gd name="connsiteY0" fmla="*/ 145819 h 1495661"/>
              <a:gd name="connsiteX1" fmla="*/ 174173 w 1567543"/>
              <a:gd name="connsiteY1" fmla="*/ 131304 h 1495661"/>
              <a:gd name="connsiteX2" fmla="*/ 769257 w 1567543"/>
              <a:gd name="connsiteY2" fmla="*/ 341761 h 1495661"/>
              <a:gd name="connsiteX3" fmla="*/ 1371601 w 1567543"/>
              <a:gd name="connsiteY3" fmla="*/ 73247 h 1495661"/>
              <a:gd name="connsiteX4" fmla="*/ 1567543 w 1567543"/>
              <a:gd name="connsiteY4" fmla="*/ 102276 h 1495661"/>
              <a:gd name="connsiteX5" fmla="*/ 1567543 w 1567543"/>
              <a:gd name="connsiteY5" fmla="*/ 1190847 h 1495661"/>
              <a:gd name="connsiteX6" fmla="*/ 747486 w 1567543"/>
              <a:gd name="connsiteY6" fmla="*/ 1495647 h 1495661"/>
              <a:gd name="connsiteX7" fmla="*/ 0 w 1567543"/>
              <a:gd name="connsiteY7" fmla="*/ 1198104 h 1495661"/>
              <a:gd name="connsiteX8" fmla="*/ 7257 w 1567543"/>
              <a:gd name="connsiteY8" fmla="*/ 145819 h 1495661"/>
              <a:gd name="connsiteX0" fmla="*/ 7257 w 1567543"/>
              <a:gd name="connsiteY0" fmla="*/ 150618 h 1500460"/>
              <a:gd name="connsiteX1" fmla="*/ 174173 w 1567543"/>
              <a:gd name="connsiteY1" fmla="*/ 136103 h 1500460"/>
              <a:gd name="connsiteX2" fmla="*/ 769257 w 1567543"/>
              <a:gd name="connsiteY2" fmla="*/ 346560 h 1500460"/>
              <a:gd name="connsiteX3" fmla="*/ 1371601 w 1567543"/>
              <a:gd name="connsiteY3" fmla="*/ 78046 h 1500460"/>
              <a:gd name="connsiteX4" fmla="*/ 1567543 w 1567543"/>
              <a:gd name="connsiteY4" fmla="*/ 107075 h 1500460"/>
              <a:gd name="connsiteX5" fmla="*/ 1567543 w 1567543"/>
              <a:gd name="connsiteY5" fmla="*/ 1195646 h 1500460"/>
              <a:gd name="connsiteX6" fmla="*/ 747486 w 1567543"/>
              <a:gd name="connsiteY6" fmla="*/ 1500446 h 1500460"/>
              <a:gd name="connsiteX7" fmla="*/ 0 w 1567543"/>
              <a:gd name="connsiteY7" fmla="*/ 1202903 h 1500460"/>
              <a:gd name="connsiteX8" fmla="*/ 7257 w 1567543"/>
              <a:gd name="connsiteY8" fmla="*/ 150618 h 1500460"/>
              <a:gd name="connsiteX0" fmla="*/ 7257 w 1589232"/>
              <a:gd name="connsiteY0" fmla="*/ 109989 h 1459831"/>
              <a:gd name="connsiteX1" fmla="*/ 174173 w 1589232"/>
              <a:gd name="connsiteY1" fmla="*/ 95474 h 1459831"/>
              <a:gd name="connsiteX2" fmla="*/ 769257 w 1589232"/>
              <a:gd name="connsiteY2" fmla="*/ 305931 h 1459831"/>
              <a:gd name="connsiteX3" fmla="*/ 1274737 w 1589232"/>
              <a:gd name="connsiteY3" fmla="*/ 149779 h 1459831"/>
              <a:gd name="connsiteX4" fmla="*/ 1567543 w 1589232"/>
              <a:gd name="connsiteY4" fmla="*/ 66446 h 1459831"/>
              <a:gd name="connsiteX5" fmla="*/ 1567543 w 1589232"/>
              <a:gd name="connsiteY5" fmla="*/ 1155017 h 1459831"/>
              <a:gd name="connsiteX6" fmla="*/ 747486 w 1589232"/>
              <a:gd name="connsiteY6" fmla="*/ 1459817 h 1459831"/>
              <a:gd name="connsiteX7" fmla="*/ 0 w 1589232"/>
              <a:gd name="connsiteY7" fmla="*/ 1162274 h 1459831"/>
              <a:gd name="connsiteX8" fmla="*/ 7257 w 1589232"/>
              <a:gd name="connsiteY8" fmla="*/ 109989 h 1459831"/>
              <a:gd name="connsiteX0" fmla="*/ 24096 w 1606071"/>
              <a:gd name="connsiteY0" fmla="*/ 109989 h 1459831"/>
              <a:gd name="connsiteX1" fmla="*/ 322748 w 1606071"/>
              <a:gd name="connsiteY1" fmla="*/ 176840 h 1459831"/>
              <a:gd name="connsiteX2" fmla="*/ 786096 w 1606071"/>
              <a:gd name="connsiteY2" fmla="*/ 305931 h 1459831"/>
              <a:gd name="connsiteX3" fmla="*/ 1291576 w 1606071"/>
              <a:gd name="connsiteY3" fmla="*/ 149779 h 1459831"/>
              <a:gd name="connsiteX4" fmla="*/ 1584382 w 1606071"/>
              <a:gd name="connsiteY4" fmla="*/ 66446 h 1459831"/>
              <a:gd name="connsiteX5" fmla="*/ 1584382 w 1606071"/>
              <a:gd name="connsiteY5" fmla="*/ 1155017 h 1459831"/>
              <a:gd name="connsiteX6" fmla="*/ 764325 w 1606071"/>
              <a:gd name="connsiteY6" fmla="*/ 1459817 h 1459831"/>
              <a:gd name="connsiteX7" fmla="*/ 16839 w 1606071"/>
              <a:gd name="connsiteY7" fmla="*/ 1162274 h 1459831"/>
              <a:gd name="connsiteX8" fmla="*/ 24096 w 1606071"/>
              <a:gd name="connsiteY8" fmla="*/ 109989 h 1459831"/>
              <a:gd name="connsiteX0" fmla="*/ 7257 w 1589232"/>
              <a:gd name="connsiteY0" fmla="*/ 109989 h 1459831"/>
              <a:gd name="connsiteX1" fmla="*/ 305909 w 1589232"/>
              <a:gd name="connsiteY1" fmla="*/ 176840 h 1459831"/>
              <a:gd name="connsiteX2" fmla="*/ 769257 w 1589232"/>
              <a:gd name="connsiteY2" fmla="*/ 305931 h 1459831"/>
              <a:gd name="connsiteX3" fmla="*/ 1274737 w 1589232"/>
              <a:gd name="connsiteY3" fmla="*/ 149779 h 1459831"/>
              <a:gd name="connsiteX4" fmla="*/ 1567543 w 1589232"/>
              <a:gd name="connsiteY4" fmla="*/ 66446 h 1459831"/>
              <a:gd name="connsiteX5" fmla="*/ 1567543 w 1589232"/>
              <a:gd name="connsiteY5" fmla="*/ 1155017 h 1459831"/>
              <a:gd name="connsiteX6" fmla="*/ 747486 w 1589232"/>
              <a:gd name="connsiteY6" fmla="*/ 1459817 h 1459831"/>
              <a:gd name="connsiteX7" fmla="*/ 0 w 1589232"/>
              <a:gd name="connsiteY7" fmla="*/ 1162274 h 1459831"/>
              <a:gd name="connsiteX8" fmla="*/ 7257 w 1589232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305931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5435 h 1455277"/>
              <a:gd name="connsiteX1" fmla="*/ 305909 w 1567543"/>
              <a:gd name="connsiteY1" fmla="*/ 172286 h 1455277"/>
              <a:gd name="connsiteX2" fmla="*/ 769257 w 1567543"/>
              <a:gd name="connsiteY2" fmla="*/ 282004 h 1455277"/>
              <a:gd name="connsiteX3" fmla="*/ 1274737 w 1567543"/>
              <a:gd name="connsiteY3" fmla="*/ 145225 h 1455277"/>
              <a:gd name="connsiteX4" fmla="*/ 1567543 w 1567543"/>
              <a:gd name="connsiteY4" fmla="*/ 61892 h 1455277"/>
              <a:gd name="connsiteX5" fmla="*/ 1567543 w 1567543"/>
              <a:gd name="connsiteY5" fmla="*/ 1150463 h 1455277"/>
              <a:gd name="connsiteX6" fmla="*/ 747486 w 1567543"/>
              <a:gd name="connsiteY6" fmla="*/ 1455263 h 1455277"/>
              <a:gd name="connsiteX7" fmla="*/ 0 w 1567543"/>
              <a:gd name="connsiteY7" fmla="*/ 1157720 h 1455277"/>
              <a:gd name="connsiteX8" fmla="*/ 7257 w 1567543"/>
              <a:gd name="connsiteY8" fmla="*/ 105435 h 1455277"/>
              <a:gd name="connsiteX0" fmla="*/ 7257 w 1567543"/>
              <a:gd name="connsiteY0" fmla="*/ 106683 h 1456525"/>
              <a:gd name="connsiteX1" fmla="*/ 305909 w 1567543"/>
              <a:gd name="connsiteY1" fmla="*/ 173534 h 1456525"/>
              <a:gd name="connsiteX2" fmla="*/ 769257 w 1567543"/>
              <a:gd name="connsiteY2" fmla="*/ 283252 h 1456525"/>
              <a:gd name="connsiteX3" fmla="*/ 1274737 w 1567543"/>
              <a:gd name="connsiteY3" fmla="*/ 146473 h 1456525"/>
              <a:gd name="connsiteX4" fmla="*/ 1567543 w 1567543"/>
              <a:gd name="connsiteY4" fmla="*/ 63140 h 1456525"/>
              <a:gd name="connsiteX5" fmla="*/ 1567543 w 1567543"/>
              <a:gd name="connsiteY5" fmla="*/ 1151711 h 1456525"/>
              <a:gd name="connsiteX6" fmla="*/ 747486 w 1567543"/>
              <a:gd name="connsiteY6" fmla="*/ 1456511 h 1456525"/>
              <a:gd name="connsiteX7" fmla="*/ 0 w 1567543"/>
              <a:gd name="connsiteY7" fmla="*/ 1158968 h 1456525"/>
              <a:gd name="connsiteX8" fmla="*/ 7257 w 1567543"/>
              <a:gd name="connsiteY8" fmla="*/ 106683 h 1456525"/>
              <a:gd name="connsiteX0" fmla="*/ 7257 w 1567543"/>
              <a:gd name="connsiteY0" fmla="*/ 106683 h 1456525"/>
              <a:gd name="connsiteX1" fmla="*/ 305909 w 1567543"/>
              <a:gd name="connsiteY1" fmla="*/ 173534 h 1456525"/>
              <a:gd name="connsiteX2" fmla="*/ 769257 w 1567543"/>
              <a:gd name="connsiteY2" fmla="*/ 283252 h 1456525"/>
              <a:gd name="connsiteX3" fmla="*/ 1274737 w 1567543"/>
              <a:gd name="connsiteY3" fmla="*/ 146473 h 1456525"/>
              <a:gd name="connsiteX4" fmla="*/ 1567543 w 1567543"/>
              <a:gd name="connsiteY4" fmla="*/ 63140 h 1456525"/>
              <a:gd name="connsiteX5" fmla="*/ 1567543 w 1567543"/>
              <a:gd name="connsiteY5" fmla="*/ 1151711 h 1456525"/>
              <a:gd name="connsiteX6" fmla="*/ 747486 w 1567543"/>
              <a:gd name="connsiteY6" fmla="*/ 1456511 h 1456525"/>
              <a:gd name="connsiteX7" fmla="*/ 0 w 1567543"/>
              <a:gd name="connsiteY7" fmla="*/ 1158968 h 1456525"/>
              <a:gd name="connsiteX8" fmla="*/ 7257 w 1567543"/>
              <a:gd name="connsiteY8" fmla="*/ 106683 h 1456525"/>
              <a:gd name="connsiteX0" fmla="*/ 7257 w 1589232"/>
              <a:gd name="connsiteY0" fmla="*/ 103777 h 1453619"/>
              <a:gd name="connsiteX1" fmla="*/ 305909 w 1589232"/>
              <a:gd name="connsiteY1" fmla="*/ 170628 h 1453619"/>
              <a:gd name="connsiteX2" fmla="*/ 769257 w 1589232"/>
              <a:gd name="connsiteY2" fmla="*/ 280346 h 1453619"/>
              <a:gd name="connsiteX3" fmla="*/ 1274737 w 1589232"/>
              <a:gd name="connsiteY3" fmla="*/ 155191 h 1453619"/>
              <a:gd name="connsiteX4" fmla="*/ 1567543 w 1589232"/>
              <a:gd name="connsiteY4" fmla="*/ 60234 h 1453619"/>
              <a:gd name="connsiteX5" fmla="*/ 1567543 w 1589232"/>
              <a:gd name="connsiteY5" fmla="*/ 1148805 h 1453619"/>
              <a:gd name="connsiteX6" fmla="*/ 747486 w 1589232"/>
              <a:gd name="connsiteY6" fmla="*/ 1453605 h 1453619"/>
              <a:gd name="connsiteX7" fmla="*/ 0 w 1589232"/>
              <a:gd name="connsiteY7" fmla="*/ 1156062 h 1453619"/>
              <a:gd name="connsiteX8" fmla="*/ 7257 w 1589232"/>
              <a:gd name="connsiteY8" fmla="*/ 103777 h 1453619"/>
              <a:gd name="connsiteX0" fmla="*/ 65281 w 1694289"/>
              <a:gd name="connsiteY0" fmla="*/ 103777 h 1460009"/>
              <a:gd name="connsiteX1" fmla="*/ 363933 w 1694289"/>
              <a:gd name="connsiteY1" fmla="*/ 170628 h 1460009"/>
              <a:gd name="connsiteX2" fmla="*/ 827281 w 1694289"/>
              <a:gd name="connsiteY2" fmla="*/ 280346 h 1460009"/>
              <a:gd name="connsiteX3" fmla="*/ 1332761 w 1694289"/>
              <a:gd name="connsiteY3" fmla="*/ 155191 h 1460009"/>
              <a:gd name="connsiteX4" fmla="*/ 1625567 w 1694289"/>
              <a:gd name="connsiteY4" fmla="*/ 60234 h 1460009"/>
              <a:gd name="connsiteX5" fmla="*/ 1625567 w 1694289"/>
              <a:gd name="connsiteY5" fmla="*/ 1148805 h 1460009"/>
              <a:gd name="connsiteX6" fmla="*/ 866314 w 1694289"/>
              <a:gd name="connsiteY6" fmla="*/ 1459996 h 1460009"/>
              <a:gd name="connsiteX7" fmla="*/ 58024 w 1694289"/>
              <a:gd name="connsiteY7" fmla="*/ 1156062 h 1460009"/>
              <a:gd name="connsiteX8" fmla="*/ 65281 w 1694289"/>
              <a:gd name="connsiteY8" fmla="*/ 103777 h 1460009"/>
              <a:gd name="connsiteX0" fmla="*/ 65281 w 1713131"/>
              <a:gd name="connsiteY0" fmla="*/ 109730 h 1465962"/>
              <a:gd name="connsiteX1" fmla="*/ 363933 w 1713131"/>
              <a:gd name="connsiteY1" fmla="*/ 176581 h 1465962"/>
              <a:gd name="connsiteX2" fmla="*/ 827281 w 1713131"/>
              <a:gd name="connsiteY2" fmla="*/ 286299 h 1465962"/>
              <a:gd name="connsiteX3" fmla="*/ 1332761 w 1713131"/>
              <a:gd name="connsiteY3" fmla="*/ 161144 h 1465962"/>
              <a:gd name="connsiteX4" fmla="*/ 1625567 w 1713131"/>
              <a:gd name="connsiteY4" fmla="*/ 66187 h 1465962"/>
              <a:gd name="connsiteX5" fmla="*/ 1651625 w 1713131"/>
              <a:gd name="connsiteY5" fmla="*/ 1237849 h 1465962"/>
              <a:gd name="connsiteX6" fmla="*/ 866314 w 1713131"/>
              <a:gd name="connsiteY6" fmla="*/ 1465949 h 1465962"/>
              <a:gd name="connsiteX7" fmla="*/ 58024 w 1713131"/>
              <a:gd name="connsiteY7" fmla="*/ 1162015 h 1465962"/>
              <a:gd name="connsiteX8" fmla="*/ 65281 w 1713131"/>
              <a:gd name="connsiteY8" fmla="*/ 109730 h 1465962"/>
              <a:gd name="connsiteX0" fmla="*/ 65281 w 1713131"/>
              <a:gd name="connsiteY0" fmla="*/ 108354 h 1464586"/>
              <a:gd name="connsiteX1" fmla="*/ 363933 w 1713131"/>
              <a:gd name="connsiteY1" fmla="*/ 175205 h 1464586"/>
              <a:gd name="connsiteX2" fmla="*/ 827281 w 1713131"/>
              <a:gd name="connsiteY2" fmla="*/ 284923 h 1464586"/>
              <a:gd name="connsiteX3" fmla="*/ 1332761 w 1713131"/>
              <a:gd name="connsiteY3" fmla="*/ 159768 h 1464586"/>
              <a:gd name="connsiteX4" fmla="*/ 1625567 w 1713131"/>
              <a:gd name="connsiteY4" fmla="*/ 64811 h 1464586"/>
              <a:gd name="connsiteX5" fmla="*/ 1651625 w 1713131"/>
              <a:gd name="connsiteY5" fmla="*/ 1217299 h 1464586"/>
              <a:gd name="connsiteX6" fmla="*/ 866314 w 1713131"/>
              <a:gd name="connsiteY6" fmla="*/ 1464573 h 1464586"/>
              <a:gd name="connsiteX7" fmla="*/ 58024 w 1713131"/>
              <a:gd name="connsiteY7" fmla="*/ 1160639 h 1464586"/>
              <a:gd name="connsiteX8" fmla="*/ 65281 w 1713131"/>
              <a:gd name="connsiteY8" fmla="*/ 108354 h 1464586"/>
              <a:gd name="connsiteX0" fmla="*/ 53832 w 1701682"/>
              <a:gd name="connsiteY0" fmla="*/ 108354 h 1464618"/>
              <a:gd name="connsiteX1" fmla="*/ 352484 w 1701682"/>
              <a:gd name="connsiteY1" fmla="*/ 175205 h 1464618"/>
              <a:gd name="connsiteX2" fmla="*/ 815832 w 1701682"/>
              <a:gd name="connsiteY2" fmla="*/ 284923 h 1464618"/>
              <a:gd name="connsiteX3" fmla="*/ 1321312 w 1701682"/>
              <a:gd name="connsiteY3" fmla="*/ 159768 h 1464618"/>
              <a:gd name="connsiteX4" fmla="*/ 1614118 w 1701682"/>
              <a:gd name="connsiteY4" fmla="*/ 64811 h 1464618"/>
              <a:gd name="connsiteX5" fmla="*/ 1640176 w 1701682"/>
              <a:gd name="connsiteY5" fmla="*/ 1217299 h 1464618"/>
              <a:gd name="connsiteX6" fmla="*/ 854865 w 1701682"/>
              <a:gd name="connsiteY6" fmla="*/ 1464573 h 1464618"/>
              <a:gd name="connsiteX7" fmla="*/ 81320 w 1701682"/>
              <a:gd name="connsiteY7" fmla="*/ 1218163 h 1464618"/>
              <a:gd name="connsiteX8" fmla="*/ 53832 w 1701682"/>
              <a:gd name="connsiteY8" fmla="*/ 108354 h 1464618"/>
              <a:gd name="connsiteX0" fmla="*/ 0 w 1647850"/>
              <a:gd name="connsiteY0" fmla="*/ 108354 h 1464618"/>
              <a:gd name="connsiteX1" fmla="*/ 298652 w 1647850"/>
              <a:gd name="connsiteY1" fmla="*/ 175205 h 1464618"/>
              <a:gd name="connsiteX2" fmla="*/ 762000 w 1647850"/>
              <a:gd name="connsiteY2" fmla="*/ 284923 h 1464618"/>
              <a:gd name="connsiteX3" fmla="*/ 1267480 w 1647850"/>
              <a:gd name="connsiteY3" fmla="*/ 159768 h 1464618"/>
              <a:gd name="connsiteX4" fmla="*/ 1560286 w 1647850"/>
              <a:gd name="connsiteY4" fmla="*/ 64811 h 1464618"/>
              <a:gd name="connsiteX5" fmla="*/ 1586344 w 1647850"/>
              <a:gd name="connsiteY5" fmla="*/ 1217299 h 1464618"/>
              <a:gd name="connsiteX6" fmla="*/ 801033 w 1647850"/>
              <a:gd name="connsiteY6" fmla="*/ 1464573 h 1464618"/>
              <a:gd name="connsiteX7" fmla="*/ 27488 w 1647850"/>
              <a:gd name="connsiteY7" fmla="*/ 1218163 h 1464618"/>
              <a:gd name="connsiteX8" fmla="*/ 0 w 1647850"/>
              <a:gd name="connsiteY8" fmla="*/ 108354 h 1464618"/>
              <a:gd name="connsiteX0" fmla="*/ 0 w 1586344"/>
              <a:gd name="connsiteY0" fmla="*/ 108354 h 1464618"/>
              <a:gd name="connsiteX1" fmla="*/ 298652 w 1586344"/>
              <a:gd name="connsiteY1" fmla="*/ 175205 h 1464618"/>
              <a:gd name="connsiteX2" fmla="*/ 762000 w 1586344"/>
              <a:gd name="connsiteY2" fmla="*/ 284923 h 1464618"/>
              <a:gd name="connsiteX3" fmla="*/ 1267480 w 1586344"/>
              <a:gd name="connsiteY3" fmla="*/ 159768 h 1464618"/>
              <a:gd name="connsiteX4" fmla="*/ 1560286 w 1586344"/>
              <a:gd name="connsiteY4" fmla="*/ 64811 h 1464618"/>
              <a:gd name="connsiteX5" fmla="*/ 1586344 w 1586344"/>
              <a:gd name="connsiteY5" fmla="*/ 1217299 h 1464618"/>
              <a:gd name="connsiteX6" fmla="*/ 801033 w 1586344"/>
              <a:gd name="connsiteY6" fmla="*/ 1464573 h 1464618"/>
              <a:gd name="connsiteX7" fmla="*/ 27488 w 1586344"/>
              <a:gd name="connsiteY7" fmla="*/ 1218163 h 1464618"/>
              <a:gd name="connsiteX8" fmla="*/ 0 w 1586344"/>
              <a:gd name="connsiteY8" fmla="*/ 108354 h 1464618"/>
              <a:gd name="connsiteX0" fmla="*/ 0 w 1586344"/>
              <a:gd name="connsiteY0" fmla="*/ 108354 h 1464618"/>
              <a:gd name="connsiteX1" fmla="*/ 298652 w 1586344"/>
              <a:gd name="connsiteY1" fmla="*/ 175205 h 1464618"/>
              <a:gd name="connsiteX2" fmla="*/ 762000 w 1586344"/>
              <a:gd name="connsiteY2" fmla="*/ 221007 h 1464618"/>
              <a:gd name="connsiteX3" fmla="*/ 1267480 w 1586344"/>
              <a:gd name="connsiteY3" fmla="*/ 159768 h 1464618"/>
              <a:gd name="connsiteX4" fmla="*/ 1560286 w 1586344"/>
              <a:gd name="connsiteY4" fmla="*/ 64811 h 1464618"/>
              <a:gd name="connsiteX5" fmla="*/ 1586344 w 1586344"/>
              <a:gd name="connsiteY5" fmla="*/ 1217299 h 1464618"/>
              <a:gd name="connsiteX6" fmla="*/ 801033 w 1586344"/>
              <a:gd name="connsiteY6" fmla="*/ 1464573 h 1464618"/>
              <a:gd name="connsiteX7" fmla="*/ 27488 w 1586344"/>
              <a:gd name="connsiteY7" fmla="*/ 1218163 h 1464618"/>
              <a:gd name="connsiteX8" fmla="*/ 0 w 1586344"/>
              <a:gd name="connsiteY8" fmla="*/ 108354 h 1464618"/>
              <a:gd name="connsiteX0" fmla="*/ 0 w 1596211"/>
              <a:gd name="connsiteY0" fmla="*/ 115044 h 1471308"/>
              <a:gd name="connsiteX1" fmla="*/ 298652 w 1596211"/>
              <a:gd name="connsiteY1" fmla="*/ 181895 h 1471308"/>
              <a:gd name="connsiteX2" fmla="*/ 762000 w 1596211"/>
              <a:gd name="connsiteY2" fmla="*/ 227697 h 1471308"/>
              <a:gd name="connsiteX3" fmla="*/ 1180618 w 1596211"/>
              <a:gd name="connsiteY3" fmla="*/ 140892 h 1471308"/>
              <a:gd name="connsiteX4" fmla="*/ 1560286 w 1596211"/>
              <a:gd name="connsiteY4" fmla="*/ 71501 h 1471308"/>
              <a:gd name="connsiteX5" fmla="*/ 1586344 w 1596211"/>
              <a:gd name="connsiteY5" fmla="*/ 1223989 h 1471308"/>
              <a:gd name="connsiteX6" fmla="*/ 801033 w 1596211"/>
              <a:gd name="connsiteY6" fmla="*/ 1471263 h 1471308"/>
              <a:gd name="connsiteX7" fmla="*/ 27488 w 1596211"/>
              <a:gd name="connsiteY7" fmla="*/ 1224853 h 1471308"/>
              <a:gd name="connsiteX8" fmla="*/ 0 w 1596211"/>
              <a:gd name="connsiteY8" fmla="*/ 115044 h 1471308"/>
              <a:gd name="connsiteX0" fmla="*/ 17307 w 1613518"/>
              <a:gd name="connsiteY0" fmla="*/ 115044 h 1471308"/>
              <a:gd name="connsiteX1" fmla="*/ 333332 w 1613518"/>
              <a:gd name="connsiteY1" fmla="*/ 143545 h 1471308"/>
              <a:gd name="connsiteX2" fmla="*/ 779307 w 1613518"/>
              <a:gd name="connsiteY2" fmla="*/ 227697 h 1471308"/>
              <a:gd name="connsiteX3" fmla="*/ 1197925 w 1613518"/>
              <a:gd name="connsiteY3" fmla="*/ 140892 h 1471308"/>
              <a:gd name="connsiteX4" fmla="*/ 1577593 w 1613518"/>
              <a:gd name="connsiteY4" fmla="*/ 71501 h 1471308"/>
              <a:gd name="connsiteX5" fmla="*/ 1603651 w 1613518"/>
              <a:gd name="connsiteY5" fmla="*/ 1223989 h 1471308"/>
              <a:gd name="connsiteX6" fmla="*/ 818340 w 1613518"/>
              <a:gd name="connsiteY6" fmla="*/ 1471263 h 1471308"/>
              <a:gd name="connsiteX7" fmla="*/ 44795 w 1613518"/>
              <a:gd name="connsiteY7" fmla="*/ 1224853 h 1471308"/>
              <a:gd name="connsiteX8" fmla="*/ 17307 w 1613518"/>
              <a:gd name="connsiteY8" fmla="*/ 115044 h 1471308"/>
              <a:gd name="connsiteX0" fmla="*/ 17307 w 1613518"/>
              <a:gd name="connsiteY0" fmla="*/ 115044 h 1471308"/>
              <a:gd name="connsiteX1" fmla="*/ 333332 w 1613518"/>
              <a:gd name="connsiteY1" fmla="*/ 143545 h 1471308"/>
              <a:gd name="connsiteX2" fmla="*/ 779307 w 1613518"/>
              <a:gd name="connsiteY2" fmla="*/ 214913 h 1471308"/>
              <a:gd name="connsiteX3" fmla="*/ 1197925 w 1613518"/>
              <a:gd name="connsiteY3" fmla="*/ 140892 h 1471308"/>
              <a:gd name="connsiteX4" fmla="*/ 1577593 w 1613518"/>
              <a:gd name="connsiteY4" fmla="*/ 71501 h 1471308"/>
              <a:gd name="connsiteX5" fmla="*/ 1603651 w 1613518"/>
              <a:gd name="connsiteY5" fmla="*/ 1223989 h 1471308"/>
              <a:gd name="connsiteX6" fmla="*/ 818340 w 1613518"/>
              <a:gd name="connsiteY6" fmla="*/ 1471263 h 1471308"/>
              <a:gd name="connsiteX7" fmla="*/ 44795 w 1613518"/>
              <a:gd name="connsiteY7" fmla="*/ 1224853 h 1471308"/>
              <a:gd name="connsiteX8" fmla="*/ 17307 w 1613518"/>
              <a:gd name="connsiteY8" fmla="*/ 115044 h 1471308"/>
              <a:gd name="connsiteX0" fmla="*/ 17307 w 1609731"/>
              <a:gd name="connsiteY0" fmla="*/ 115044 h 1471308"/>
              <a:gd name="connsiteX1" fmla="*/ 333332 w 1609731"/>
              <a:gd name="connsiteY1" fmla="*/ 143545 h 1471308"/>
              <a:gd name="connsiteX2" fmla="*/ 779307 w 1609731"/>
              <a:gd name="connsiteY2" fmla="*/ 214913 h 1471308"/>
              <a:gd name="connsiteX3" fmla="*/ 1251904 w 1609731"/>
              <a:gd name="connsiteY3" fmla="*/ 140892 h 1471308"/>
              <a:gd name="connsiteX4" fmla="*/ 1577593 w 1609731"/>
              <a:gd name="connsiteY4" fmla="*/ 71501 h 1471308"/>
              <a:gd name="connsiteX5" fmla="*/ 1603651 w 1609731"/>
              <a:gd name="connsiteY5" fmla="*/ 1223989 h 1471308"/>
              <a:gd name="connsiteX6" fmla="*/ 818340 w 1609731"/>
              <a:gd name="connsiteY6" fmla="*/ 1471263 h 1471308"/>
              <a:gd name="connsiteX7" fmla="*/ 44795 w 1609731"/>
              <a:gd name="connsiteY7" fmla="*/ 1224853 h 1471308"/>
              <a:gd name="connsiteX8" fmla="*/ 17307 w 1609731"/>
              <a:gd name="connsiteY8" fmla="*/ 115044 h 1471308"/>
              <a:gd name="connsiteX0" fmla="*/ 17307 w 1609731"/>
              <a:gd name="connsiteY0" fmla="*/ 111084 h 1467348"/>
              <a:gd name="connsiteX1" fmla="*/ 333332 w 1609731"/>
              <a:gd name="connsiteY1" fmla="*/ 139585 h 1467348"/>
              <a:gd name="connsiteX2" fmla="*/ 779307 w 1609731"/>
              <a:gd name="connsiteY2" fmla="*/ 210953 h 1467348"/>
              <a:gd name="connsiteX3" fmla="*/ 1251904 w 1609731"/>
              <a:gd name="connsiteY3" fmla="*/ 136932 h 1467348"/>
              <a:gd name="connsiteX4" fmla="*/ 1577593 w 1609731"/>
              <a:gd name="connsiteY4" fmla="*/ 67541 h 1467348"/>
              <a:gd name="connsiteX5" fmla="*/ 1603651 w 1609731"/>
              <a:gd name="connsiteY5" fmla="*/ 1220029 h 1467348"/>
              <a:gd name="connsiteX6" fmla="*/ 818340 w 1609731"/>
              <a:gd name="connsiteY6" fmla="*/ 1467303 h 1467348"/>
              <a:gd name="connsiteX7" fmla="*/ 44795 w 1609731"/>
              <a:gd name="connsiteY7" fmla="*/ 1220893 h 1467348"/>
              <a:gd name="connsiteX8" fmla="*/ 17307 w 1609731"/>
              <a:gd name="connsiteY8" fmla="*/ 111084 h 1467348"/>
              <a:gd name="connsiteX0" fmla="*/ 17307 w 1609731"/>
              <a:gd name="connsiteY0" fmla="*/ 110547 h 1466811"/>
              <a:gd name="connsiteX1" fmla="*/ 333332 w 1609731"/>
              <a:gd name="connsiteY1" fmla="*/ 139048 h 1466811"/>
              <a:gd name="connsiteX2" fmla="*/ 779307 w 1609731"/>
              <a:gd name="connsiteY2" fmla="*/ 210416 h 1466811"/>
              <a:gd name="connsiteX3" fmla="*/ 1251904 w 1609731"/>
              <a:gd name="connsiteY3" fmla="*/ 136395 h 1466811"/>
              <a:gd name="connsiteX4" fmla="*/ 1577593 w 1609731"/>
              <a:gd name="connsiteY4" fmla="*/ 67004 h 1466811"/>
              <a:gd name="connsiteX5" fmla="*/ 1603651 w 1609731"/>
              <a:gd name="connsiteY5" fmla="*/ 1219492 h 1466811"/>
              <a:gd name="connsiteX6" fmla="*/ 818340 w 1609731"/>
              <a:gd name="connsiteY6" fmla="*/ 1466766 h 1466811"/>
              <a:gd name="connsiteX7" fmla="*/ 44795 w 1609731"/>
              <a:gd name="connsiteY7" fmla="*/ 1220356 h 1466811"/>
              <a:gd name="connsiteX8" fmla="*/ 17307 w 1609731"/>
              <a:gd name="connsiteY8" fmla="*/ 110547 h 1466811"/>
              <a:gd name="connsiteX0" fmla="*/ 17307 w 1609731"/>
              <a:gd name="connsiteY0" fmla="*/ 109494 h 1465758"/>
              <a:gd name="connsiteX1" fmla="*/ 333332 w 1609731"/>
              <a:gd name="connsiteY1" fmla="*/ 137995 h 1465758"/>
              <a:gd name="connsiteX2" fmla="*/ 779307 w 1609731"/>
              <a:gd name="connsiteY2" fmla="*/ 209363 h 1465758"/>
              <a:gd name="connsiteX3" fmla="*/ 1251904 w 1609731"/>
              <a:gd name="connsiteY3" fmla="*/ 135342 h 1465758"/>
              <a:gd name="connsiteX4" fmla="*/ 1577593 w 1609731"/>
              <a:gd name="connsiteY4" fmla="*/ 65951 h 1465758"/>
              <a:gd name="connsiteX5" fmla="*/ 1603651 w 1609731"/>
              <a:gd name="connsiteY5" fmla="*/ 1218439 h 1465758"/>
              <a:gd name="connsiteX6" fmla="*/ 818340 w 1609731"/>
              <a:gd name="connsiteY6" fmla="*/ 1465713 h 1465758"/>
              <a:gd name="connsiteX7" fmla="*/ 44795 w 1609731"/>
              <a:gd name="connsiteY7" fmla="*/ 1219303 h 1465758"/>
              <a:gd name="connsiteX8" fmla="*/ 17307 w 1609731"/>
              <a:gd name="connsiteY8" fmla="*/ 109494 h 1465758"/>
              <a:gd name="connsiteX0" fmla="*/ 17307 w 1607264"/>
              <a:gd name="connsiteY0" fmla="*/ 111157 h 1467421"/>
              <a:gd name="connsiteX1" fmla="*/ 333332 w 1607264"/>
              <a:gd name="connsiteY1" fmla="*/ 139658 h 1467421"/>
              <a:gd name="connsiteX2" fmla="*/ 779307 w 1607264"/>
              <a:gd name="connsiteY2" fmla="*/ 211026 h 1467421"/>
              <a:gd name="connsiteX3" fmla="*/ 1287890 w 1607264"/>
              <a:gd name="connsiteY3" fmla="*/ 130385 h 1467421"/>
              <a:gd name="connsiteX4" fmla="*/ 1577593 w 1607264"/>
              <a:gd name="connsiteY4" fmla="*/ 67614 h 1467421"/>
              <a:gd name="connsiteX5" fmla="*/ 1603651 w 1607264"/>
              <a:gd name="connsiteY5" fmla="*/ 1220102 h 1467421"/>
              <a:gd name="connsiteX6" fmla="*/ 818340 w 1607264"/>
              <a:gd name="connsiteY6" fmla="*/ 1467376 h 1467421"/>
              <a:gd name="connsiteX7" fmla="*/ 44795 w 1607264"/>
              <a:gd name="connsiteY7" fmla="*/ 1220966 h 1467421"/>
              <a:gd name="connsiteX8" fmla="*/ 17307 w 1607264"/>
              <a:gd name="connsiteY8" fmla="*/ 111157 h 1467421"/>
              <a:gd name="connsiteX0" fmla="*/ 20914 w 1610871"/>
              <a:gd name="connsiteY0" fmla="*/ 111157 h 1467483"/>
              <a:gd name="connsiteX1" fmla="*/ 336939 w 1610871"/>
              <a:gd name="connsiteY1" fmla="*/ 139658 h 1467483"/>
              <a:gd name="connsiteX2" fmla="*/ 782914 w 1610871"/>
              <a:gd name="connsiteY2" fmla="*/ 211026 h 1467483"/>
              <a:gd name="connsiteX3" fmla="*/ 1291497 w 1610871"/>
              <a:gd name="connsiteY3" fmla="*/ 130385 h 1467483"/>
              <a:gd name="connsiteX4" fmla="*/ 1581200 w 1610871"/>
              <a:gd name="connsiteY4" fmla="*/ 67614 h 1467483"/>
              <a:gd name="connsiteX5" fmla="*/ 1607258 w 1610871"/>
              <a:gd name="connsiteY5" fmla="*/ 1220102 h 1467483"/>
              <a:gd name="connsiteX6" fmla="*/ 821947 w 1610871"/>
              <a:gd name="connsiteY6" fmla="*/ 1467376 h 1467483"/>
              <a:gd name="connsiteX7" fmla="*/ 34908 w 1610871"/>
              <a:gd name="connsiteY7" fmla="*/ 1237516 h 1467483"/>
              <a:gd name="connsiteX8" fmla="*/ 20914 w 1610871"/>
              <a:gd name="connsiteY8" fmla="*/ 111157 h 1467483"/>
              <a:gd name="connsiteX0" fmla="*/ 0 w 1589957"/>
              <a:gd name="connsiteY0" fmla="*/ 111157 h 1467483"/>
              <a:gd name="connsiteX1" fmla="*/ 316025 w 1589957"/>
              <a:gd name="connsiteY1" fmla="*/ 139658 h 1467483"/>
              <a:gd name="connsiteX2" fmla="*/ 762000 w 1589957"/>
              <a:gd name="connsiteY2" fmla="*/ 211026 h 1467483"/>
              <a:gd name="connsiteX3" fmla="*/ 1270583 w 1589957"/>
              <a:gd name="connsiteY3" fmla="*/ 130385 h 1467483"/>
              <a:gd name="connsiteX4" fmla="*/ 1560286 w 1589957"/>
              <a:gd name="connsiteY4" fmla="*/ 67614 h 1467483"/>
              <a:gd name="connsiteX5" fmla="*/ 1586344 w 1589957"/>
              <a:gd name="connsiteY5" fmla="*/ 1220102 h 1467483"/>
              <a:gd name="connsiteX6" fmla="*/ 801033 w 1589957"/>
              <a:gd name="connsiteY6" fmla="*/ 1467376 h 1467483"/>
              <a:gd name="connsiteX7" fmla="*/ 13994 w 1589957"/>
              <a:gd name="connsiteY7" fmla="*/ 1237516 h 1467483"/>
              <a:gd name="connsiteX8" fmla="*/ 0 w 1589957"/>
              <a:gd name="connsiteY8" fmla="*/ 111157 h 1467483"/>
              <a:gd name="connsiteX0" fmla="*/ 0 w 1589957"/>
              <a:gd name="connsiteY0" fmla="*/ 111157 h 1467483"/>
              <a:gd name="connsiteX1" fmla="*/ 316025 w 1589957"/>
              <a:gd name="connsiteY1" fmla="*/ 139658 h 1467483"/>
              <a:gd name="connsiteX2" fmla="*/ 770720 w 1589957"/>
              <a:gd name="connsiteY2" fmla="*/ 299517 h 1467483"/>
              <a:gd name="connsiteX3" fmla="*/ 1270583 w 1589957"/>
              <a:gd name="connsiteY3" fmla="*/ 130385 h 1467483"/>
              <a:gd name="connsiteX4" fmla="*/ 1560286 w 1589957"/>
              <a:gd name="connsiteY4" fmla="*/ 67614 h 1467483"/>
              <a:gd name="connsiteX5" fmla="*/ 1586344 w 1589957"/>
              <a:gd name="connsiteY5" fmla="*/ 1220102 h 1467483"/>
              <a:gd name="connsiteX6" fmla="*/ 801033 w 1589957"/>
              <a:gd name="connsiteY6" fmla="*/ 1467376 h 1467483"/>
              <a:gd name="connsiteX7" fmla="*/ 13994 w 1589957"/>
              <a:gd name="connsiteY7" fmla="*/ 1237516 h 1467483"/>
              <a:gd name="connsiteX8" fmla="*/ 0 w 1589957"/>
              <a:gd name="connsiteY8" fmla="*/ 111157 h 1467483"/>
              <a:gd name="connsiteX0" fmla="*/ 0 w 1589565"/>
              <a:gd name="connsiteY0" fmla="*/ 101212 h 1457538"/>
              <a:gd name="connsiteX1" fmla="*/ 316025 w 1589565"/>
              <a:gd name="connsiteY1" fmla="*/ 129713 h 1457538"/>
              <a:gd name="connsiteX2" fmla="*/ 770720 w 1589565"/>
              <a:gd name="connsiteY2" fmla="*/ 289572 h 1457538"/>
              <a:gd name="connsiteX3" fmla="*/ 1276397 w 1589565"/>
              <a:gd name="connsiteY3" fmla="*/ 163046 h 1457538"/>
              <a:gd name="connsiteX4" fmla="*/ 1560286 w 1589565"/>
              <a:gd name="connsiteY4" fmla="*/ 57669 h 1457538"/>
              <a:gd name="connsiteX5" fmla="*/ 1586344 w 1589565"/>
              <a:gd name="connsiteY5" fmla="*/ 1210157 h 1457538"/>
              <a:gd name="connsiteX6" fmla="*/ 801033 w 1589565"/>
              <a:gd name="connsiteY6" fmla="*/ 1457431 h 1457538"/>
              <a:gd name="connsiteX7" fmla="*/ 13994 w 1589565"/>
              <a:gd name="connsiteY7" fmla="*/ 1227571 h 1457538"/>
              <a:gd name="connsiteX8" fmla="*/ 0 w 1589565"/>
              <a:gd name="connsiteY8" fmla="*/ 101212 h 1457538"/>
              <a:gd name="connsiteX0" fmla="*/ 0 w 1647487"/>
              <a:gd name="connsiteY0" fmla="*/ 141148 h 1497474"/>
              <a:gd name="connsiteX1" fmla="*/ 316025 w 1647487"/>
              <a:gd name="connsiteY1" fmla="*/ 169649 h 1497474"/>
              <a:gd name="connsiteX2" fmla="*/ 770720 w 1647487"/>
              <a:gd name="connsiteY2" fmla="*/ 329508 h 1497474"/>
              <a:gd name="connsiteX3" fmla="*/ 1276397 w 1647487"/>
              <a:gd name="connsiteY3" fmla="*/ 202982 h 1497474"/>
              <a:gd name="connsiteX4" fmla="*/ 1560286 w 1647487"/>
              <a:gd name="connsiteY4" fmla="*/ 51721 h 1497474"/>
              <a:gd name="connsiteX5" fmla="*/ 1586344 w 1647487"/>
              <a:gd name="connsiteY5" fmla="*/ 1250093 h 1497474"/>
              <a:gd name="connsiteX6" fmla="*/ 801033 w 1647487"/>
              <a:gd name="connsiteY6" fmla="*/ 1497367 h 1497474"/>
              <a:gd name="connsiteX7" fmla="*/ 13994 w 1647487"/>
              <a:gd name="connsiteY7" fmla="*/ 1267507 h 1497474"/>
              <a:gd name="connsiteX8" fmla="*/ 0 w 1647487"/>
              <a:gd name="connsiteY8" fmla="*/ 141148 h 1497474"/>
              <a:gd name="connsiteX0" fmla="*/ 19853 w 1667340"/>
              <a:gd name="connsiteY0" fmla="*/ 141148 h 1497474"/>
              <a:gd name="connsiteX1" fmla="*/ 332971 w 1667340"/>
              <a:gd name="connsiteY1" fmla="*/ 202424 h 1497474"/>
              <a:gd name="connsiteX2" fmla="*/ 790573 w 1667340"/>
              <a:gd name="connsiteY2" fmla="*/ 329508 h 1497474"/>
              <a:gd name="connsiteX3" fmla="*/ 1296250 w 1667340"/>
              <a:gd name="connsiteY3" fmla="*/ 202982 h 1497474"/>
              <a:gd name="connsiteX4" fmla="*/ 1580139 w 1667340"/>
              <a:gd name="connsiteY4" fmla="*/ 51721 h 1497474"/>
              <a:gd name="connsiteX5" fmla="*/ 1606197 w 1667340"/>
              <a:gd name="connsiteY5" fmla="*/ 1250093 h 1497474"/>
              <a:gd name="connsiteX6" fmla="*/ 820886 w 1667340"/>
              <a:gd name="connsiteY6" fmla="*/ 1497367 h 1497474"/>
              <a:gd name="connsiteX7" fmla="*/ 33847 w 1667340"/>
              <a:gd name="connsiteY7" fmla="*/ 1267507 h 1497474"/>
              <a:gd name="connsiteX8" fmla="*/ 19853 w 1667340"/>
              <a:gd name="connsiteY8" fmla="*/ 141148 h 1497474"/>
              <a:gd name="connsiteX0" fmla="*/ 19853 w 1606197"/>
              <a:gd name="connsiteY0" fmla="*/ 141148 h 1497474"/>
              <a:gd name="connsiteX1" fmla="*/ 332971 w 1606197"/>
              <a:gd name="connsiteY1" fmla="*/ 202424 h 1497474"/>
              <a:gd name="connsiteX2" fmla="*/ 790573 w 1606197"/>
              <a:gd name="connsiteY2" fmla="*/ 329508 h 1497474"/>
              <a:gd name="connsiteX3" fmla="*/ 1296250 w 1606197"/>
              <a:gd name="connsiteY3" fmla="*/ 202982 h 1497474"/>
              <a:gd name="connsiteX4" fmla="*/ 1580139 w 1606197"/>
              <a:gd name="connsiteY4" fmla="*/ 51721 h 1497474"/>
              <a:gd name="connsiteX5" fmla="*/ 1606197 w 1606197"/>
              <a:gd name="connsiteY5" fmla="*/ 1250093 h 1497474"/>
              <a:gd name="connsiteX6" fmla="*/ 820886 w 1606197"/>
              <a:gd name="connsiteY6" fmla="*/ 1497367 h 1497474"/>
              <a:gd name="connsiteX7" fmla="*/ 33847 w 1606197"/>
              <a:gd name="connsiteY7" fmla="*/ 1267507 h 1497474"/>
              <a:gd name="connsiteX8" fmla="*/ 19853 w 1606197"/>
              <a:gd name="connsiteY8" fmla="*/ 141148 h 1497474"/>
              <a:gd name="connsiteX0" fmla="*/ 0 w 1586344"/>
              <a:gd name="connsiteY0" fmla="*/ 141148 h 1497474"/>
              <a:gd name="connsiteX1" fmla="*/ 313118 w 1586344"/>
              <a:gd name="connsiteY1" fmla="*/ 202424 h 1497474"/>
              <a:gd name="connsiteX2" fmla="*/ 770720 w 1586344"/>
              <a:gd name="connsiteY2" fmla="*/ 329508 h 1497474"/>
              <a:gd name="connsiteX3" fmla="*/ 1276397 w 1586344"/>
              <a:gd name="connsiteY3" fmla="*/ 202982 h 1497474"/>
              <a:gd name="connsiteX4" fmla="*/ 1560286 w 1586344"/>
              <a:gd name="connsiteY4" fmla="*/ 51721 h 1497474"/>
              <a:gd name="connsiteX5" fmla="*/ 1586344 w 1586344"/>
              <a:gd name="connsiteY5" fmla="*/ 1250093 h 1497474"/>
              <a:gd name="connsiteX6" fmla="*/ 801033 w 1586344"/>
              <a:gd name="connsiteY6" fmla="*/ 1497367 h 1497474"/>
              <a:gd name="connsiteX7" fmla="*/ 13994 w 1586344"/>
              <a:gd name="connsiteY7" fmla="*/ 1267507 h 1497474"/>
              <a:gd name="connsiteX8" fmla="*/ 0 w 1586344"/>
              <a:gd name="connsiteY8" fmla="*/ 141148 h 1497474"/>
              <a:gd name="connsiteX0" fmla="*/ 0 w 1638165"/>
              <a:gd name="connsiteY0" fmla="*/ 164485 h 1520811"/>
              <a:gd name="connsiteX1" fmla="*/ 313118 w 1638165"/>
              <a:gd name="connsiteY1" fmla="*/ 225761 h 1520811"/>
              <a:gd name="connsiteX2" fmla="*/ 770720 w 1638165"/>
              <a:gd name="connsiteY2" fmla="*/ 352845 h 1520811"/>
              <a:gd name="connsiteX3" fmla="*/ 1276397 w 1638165"/>
              <a:gd name="connsiteY3" fmla="*/ 226319 h 1520811"/>
              <a:gd name="connsiteX4" fmla="*/ 1560286 w 1638165"/>
              <a:gd name="connsiteY4" fmla="*/ 48839 h 1520811"/>
              <a:gd name="connsiteX5" fmla="*/ 1586344 w 1638165"/>
              <a:gd name="connsiteY5" fmla="*/ 1273430 h 1520811"/>
              <a:gd name="connsiteX6" fmla="*/ 801033 w 1638165"/>
              <a:gd name="connsiteY6" fmla="*/ 1520704 h 1520811"/>
              <a:gd name="connsiteX7" fmla="*/ 13994 w 1638165"/>
              <a:gd name="connsiteY7" fmla="*/ 1290844 h 1520811"/>
              <a:gd name="connsiteX8" fmla="*/ 0 w 1638165"/>
              <a:gd name="connsiteY8" fmla="*/ 164485 h 1520811"/>
              <a:gd name="connsiteX0" fmla="*/ 0 w 1638165"/>
              <a:gd name="connsiteY0" fmla="*/ 126741 h 1483067"/>
              <a:gd name="connsiteX1" fmla="*/ 313118 w 1638165"/>
              <a:gd name="connsiteY1" fmla="*/ 188017 h 1483067"/>
              <a:gd name="connsiteX2" fmla="*/ 770720 w 1638165"/>
              <a:gd name="connsiteY2" fmla="*/ 315101 h 1483067"/>
              <a:gd name="connsiteX3" fmla="*/ 1276397 w 1638165"/>
              <a:gd name="connsiteY3" fmla="*/ 188575 h 1483067"/>
              <a:gd name="connsiteX4" fmla="*/ 1560286 w 1638165"/>
              <a:gd name="connsiteY4" fmla="*/ 53701 h 1483067"/>
              <a:gd name="connsiteX5" fmla="*/ 1586344 w 1638165"/>
              <a:gd name="connsiteY5" fmla="*/ 1235686 h 1483067"/>
              <a:gd name="connsiteX6" fmla="*/ 801033 w 1638165"/>
              <a:gd name="connsiteY6" fmla="*/ 1482960 h 1483067"/>
              <a:gd name="connsiteX7" fmla="*/ 13994 w 1638165"/>
              <a:gd name="connsiteY7" fmla="*/ 1253100 h 1483067"/>
              <a:gd name="connsiteX8" fmla="*/ 0 w 1638165"/>
              <a:gd name="connsiteY8" fmla="*/ 126741 h 1483067"/>
              <a:gd name="connsiteX0" fmla="*/ 0 w 1638165"/>
              <a:gd name="connsiteY0" fmla="*/ 115326 h 1471652"/>
              <a:gd name="connsiteX1" fmla="*/ 313118 w 1638165"/>
              <a:gd name="connsiteY1" fmla="*/ 176602 h 1471652"/>
              <a:gd name="connsiteX2" fmla="*/ 770720 w 1638165"/>
              <a:gd name="connsiteY2" fmla="*/ 303686 h 1471652"/>
              <a:gd name="connsiteX3" fmla="*/ 1276397 w 1638165"/>
              <a:gd name="connsiteY3" fmla="*/ 177160 h 1471652"/>
              <a:gd name="connsiteX4" fmla="*/ 1560286 w 1638165"/>
              <a:gd name="connsiteY4" fmla="*/ 55395 h 1471652"/>
              <a:gd name="connsiteX5" fmla="*/ 1586344 w 1638165"/>
              <a:gd name="connsiteY5" fmla="*/ 1224271 h 1471652"/>
              <a:gd name="connsiteX6" fmla="*/ 801033 w 1638165"/>
              <a:gd name="connsiteY6" fmla="*/ 1471545 h 1471652"/>
              <a:gd name="connsiteX7" fmla="*/ 13994 w 1638165"/>
              <a:gd name="connsiteY7" fmla="*/ 1241685 h 1471652"/>
              <a:gd name="connsiteX8" fmla="*/ 0 w 1638165"/>
              <a:gd name="connsiteY8" fmla="*/ 115326 h 1471652"/>
              <a:gd name="connsiteX0" fmla="*/ 0 w 1586344"/>
              <a:gd name="connsiteY0" fmla="*/ 115326 h 1471652"/>
              <a:gd name="connsiteX1" fmla="*/ 313118 w 1586344"/>
              <a:gd name="connsiteY1" fmla="*/ 176602 h 1471652"/>
              <a:gd name="connsiteX2" fmla="*/ 770720 w 1586344"/>
              <a:gd name="connsiteY2" fmla="*/ 303686 h 1471652"/>
              <a:gd name="connsiteX3" fmla="*/ 1276397 w 1586344"/>
              <a:gd name="connsiteY3" fmla="*/ 177160 h 1471652"/>
              <a:gd name="connsiteX4" fmla="*/ 1560286 w 1586344"/>
              <a:gd name="connsiteY4" fmla="*/ 55395 h 1471652"/>
              <a:gd name="connsiteX5" fmla="*/ 1586344 w 1586344"/>
              <a:gd name="connsiteY5" fmla="*/ 1224271 h 1471652"/>
              <a:gd name="connsiteX6" fmla="*/ 801033 w 1586344"/>
              <a:gd name="connsiteY6" fmla="*/ 1471545 h 1471652"/>
              <a:gd name="connsiteX7" fmla="*/ 13994 w 1586344"/>
              <a:gd name="connsiteY7" fmla="*/ 1241685 h 1471652"/>
              <a:gd name="connsiteX8" fmla="*/ 0 w 1586344"/>
              <a:gd name="connsiteY8" fmla="*/ 115326 h 1471652"/>
              <a:gd name="connsiteX0" fmla="*/ 0 w 1582056"/>
              <a:gd name="connsiteY0" fmla="*/ 112656 h 1468982"/>
              <a:gd name="connsiteX1" fmla="*/ 313118 w 1582056"/>
              <a:gd name="connsiteY1" fmla="*/ 173932 h 1468982"/>
              <a:gd name="connsiteX2" fmla="*/ 770720 w 1582056"/>
              <a:gd name="connsiteY2" fmla="*/ 301016 h 1468982"/>
              <a:gd name="connsiteX3" fmla="*/ 1276397 w 1582056"/>
              <a:gd name="connsiteY3" fmla="*/ 174490 h 1468982"/>
              <a:gd name="connsiteX4" fmla="*/ 1560286 w 1582056"/>
              <a:gd name="connsiteY4" fmla="*/ 52725 h 1468982"/>
              <a:gd name="connsiteX5" fmla="*/ 1563091 w 1582056"/>
              <a:gd name="connsiteY5" fmla="*/ 1182272 h 1468982"/>
              <a:gd name="connsiteX6" fmla="*/ 801033 w 1582056"/>
              <a:gd name="connsiteY6" fmla="*/ 1468875 h 1468982"/>
              <a:gd name="connsiteX7" fmla="*/ 13994 w 1582056"/>
              <a:gd name="connsiteY7" fmla="*/ 1239015 h 1468982"/>
              <a:gd name="connsiteX8" fmla="*/ 0 w 1582056"/>
              <a:gd name="connsiteY8" fmla="*/ 112656 h 1468982"/>
              <a:gd name="connsiteX0" fmla="*/ 19853 w 1601909"/>
              <a:gd name="connsiteY0" fmla="*/ 112656 h 1468982"/>
              <a:gd name="connsiteX1" fmla="*/ 332971 w 1601909"/>
              <a:gd name="connsiteY1" fmla="*/ 180486 h 1468982"/>
              <a:gd name="connsiteX2" fmla="*/ 790573 w 1601909"/>
              <a:gd name="connsiteY2" fmla="*/ 301016 h 1468982"/>
              <a:gd name="connsiteX3" fmla="*/ 1296250 w 1601909"/>
              <a:gd name="connsiteY3" fmla="*/ 174490 h 1468982"/>
              <a:gd name="connsiteX4" fmla="*/ 1580139 w 1601909"/>
              <a:gd name="connsiteY4" fmla="*/ 52725 h 1468982"/>
              <a:gd name="connsiteX5" fmla="*/ 1582944 w 1601909"/>
              <a:gd name="connsiteY5" fmla="*/ 1182272 h 1468982"/>
              <a:gd name="connsiteX6" fmla="*/ 820886 w 1601909"/>
              <a:gd name="connsiteY6" fmla="*/ 1468875 h 1468982"/>
              <a:gd name="connsiteX7" fmla="*/ 33847 w 1601909"/>
              <a:gd name="connsiteY7" fmla="*/ 1239015 h 1468982"/>
              <a:gd name="connsiteX8" fmla="*/ 19853 w 1601909"/>
              <a:gd name="connsiteY8" fmla="*/ 112656 h 146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1909" h="1468982">
                <a:moveTo>
                  <a:pt x="19853" y="112656"/>
                </a:moveTo>
                <a:cubicBezTo>
                  <a:pt x="69707" y="-63766"/>
                  <a:pt x="128479" y="163327"/>
                  <a:pt x="332971" y="180486"/>
                </a:cubicBezTo>
                <a:cubicBezTo>
                  <a:pt x="456096" y="236390"/>
                  <a:pt x="630027" y="302015"/>
                  <a:pt x="790573" y="301016"/>
                </a:cubicBezTo>
                <a:cubicBezTo>
                  <a:pt x="951119" y="300017"/>
                  <a:pt x="1143829" y="253150"/>
                  <a:pt x="1296250" y="174490"/>
                </a:cubicBezTo>
                <a:cubicBezTo>
                  <a:pt x="1556270" y="171550"/>
                  <a:pt x="1532357" y="-115239"/>
                  <a:pt x="1580139" y="52725"/>
                </a:cubicBezTo>
                <a:cubicBezTo>
                  <a:pt x="1627921" y="220689"/>
                  <a:pt x="1582009" y="805756"/>
                  <a:pt x="1582944" y="1182272"/>
                </a:cubicBezTo>
                <a:cubicBezTo>
                  <a:pt x="1456402" y="1418297"/>
                  <a:pt x="1082143" y="1467666"/>
                  <a:pt x="820886" y="1468875"/>
                </a:cubicBezTo>
                <a:cubicBezTo>
                  <a:pt x="559629" y="1470085"/>
                  <a:pt x="167353" y="1465052"/>
                  <a:pt x="33847" y="1239015"/>
                </a:cubicBezTo>
                <a:cubicBezTo>
                  <a:pt x="29182" y="863562"/>
                  <a:pt x="-30001" y="289078"/>
                  <a:pt x="19853" y="112656"/>
                </a:cubicBezTo>
                <a:close/>
              </a:path>
            </a:pathLst>
          </a:custGeom>
          <a:solidFill>
            <a:srgbClr val="843C0C">
              <a:alpha val="50196"/>
            </a:srgbClr>
          </a:solidFill>
          <a:ln>
            <a:solidFill>
              <a:srgbClr val="BD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1D16DF53-2D64-4A6B-ACA9-8CE8E16371D0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13"/>
          <a:stretch/>
        </p:blipFill>
        <p:spPr>
          <a:xfrm>
            <a:off x="6536828" y="2110401"/>
            <a:ext cx="2221834" cy="317109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878C47C8-10F3-4D37-B858-710E03CA1930}"/>
              </a:ext>
            </a:extLst>
          </p:cNvPr>
          <p:cNvSpPr/>
          <p:nvPr/>
        </p:nvSpPr>
        <p:spPr>
          <a:xfrm>
            <a:off x="6714335" y="3289485"/>
            <a:ext cx="1922971" cy="1758879"/>
          </a:xfrm>
          <a:custGeom>
            <a:avLst/>
            <a:gdLst>
              <a:gd name="connsiteX0" fmla="*/ 97083 w 1758520"/>
              <a:gd name="connsiteY0" fmla="*/ 75510 h 1425352"/>
              <a:gd name="connsiteX1" fmla="*/ 859083 w 1758520"/>
              <a:gd name="connsiteY1" fmla="*/ 271452 h 1425352"/>
              <a:gd name="connsiteX2" fmla="*/ 1657369 w 1758520"/>
              <a:gd name="connsiteY2" fmla="*/ 31967 h 1425352"/>
              <a:gd name="connsiteX3" fmla="*/ 1657369 w 1758520"/>
              <a:gd name="connsiteY3" fmla="*/ 1120538 h 1425352"/>
              <a:gd name="connsiteX4" fmla="*/ 837312 w 1758520"/>
              <a:gd name="connsiteY4" fmla="*/ 1425338 h 1425352"/>
              <a:gd name="connsiteX5" fmla="*/ 89826 w 1758520"/>
              <a:gd name="connsiteY5" fmla="*/ 1127795 h 1425352"/>
              <a:gd name="connsiteX6" fmla="*/ 97083 w 1758520"/>
              <a:gd name="connsiteY6" fmla="*/ 75510 h 1425352"/>
              <a:gd name="connsiteX0" fmla="*/ 7257 w 1668694"/>
              <a:gd name="connsiteY0" fmla="*/ 75510 h 1425352"/>
              <a:gd name="connsiteX1" fmla="*/ 769257 w 1668694"/>
              <a:gd name="connsiteY1" fmla="*/ 271452 h 1425352"/>
              <a:gd name="connsiteX2" fmla="*/ 1567543 w 1668694"/>
              <a:gd name="connsiteY2" fmla="*/ 31967 h 1425352"/>
              <a:gd name="connsiteX3" fmla="*/ 1567543 w 1668694"/>
              <a:gd name="connsiteY3" fmla="*/ 1120538 h 1425352"/>
              <a:gd name="connsiteX4" fmla="*/ 747486 w 1668694"/>
              <a:gd name="connsiteY4" fmla="*/ 1425338 h 1425352"/>
              <a:gd name="connsiteX5" fmla="*/ 0 w 1668694"/>
              <a:gd name="connsiteY5" fmla="*/ 1127795 h 1425352"/>
              <a:gd name="connsiteX6" fmla="*/ 7257 w 1668694"/>
              <a:gd name="connsiteY6" fmla="*/ 75510 h 1425352"/>
              <a:gd name="connsiteX0" fmla="*/ 7257 w 1567543"/>
              <a:gd name="connsiteY0" fmla="*/ 75510 h 1425352"/>
              <a:gd name="connsiteX1" fmla="*/ 769257 w 1567543"/>
              <a:gd name="connsiteY1" fmla="*/ 271452 h 1425352"/>
              <a:gd name="connsiteX2" fmla="*/ 1567543 w 1567543"/>
              <a:gd name="connsiteY2" fmla="*/ 31967 h 1425352"/>
              <a:gd name="connsiteX3" fmla="*/ 1567543 w 1567543"/>
              <a:gd name="connsiteY3" fmla="*/ 1120538 h 1425352"/>
              <a:gd name="connsiteX4" fmla="*/ 747486 w 1567543"/>
              <a:gd name="connsiteY4" fmla="*/ 1425338 h 1425352"/>
              <a:gd name="connsiteX5" fmla="*/ 0 w 1567543"/>
              <a:gd name="connsiteY5" fmla="*/ 1127795 h 1425352"/>
              <a:gd name="connsiteX6" fmla="*/ 7257 w 1567543"/>
              <a:gd name="connsiteY6" fmla="*/ 75510 h 1425352"/>
              <a:gd name="connsiteX0" fmla="*/ 7257 w 1567543"/>
              <a:gd name="connsiteY0" fmla="*/ 91402 h 1441244"/>
              <a:gd name="connsiteX1" fmla="*/ 174173 w 1567543"/>
              <a:gd name="connsiteY1" fmla="*/ 76887 h 1441244"/>
              <a:gd name="connsiteX2" fmla="*/ 769257 w 1567543"/>
              <a:gd name="connsiteY2" fmla="*/ 287344 h 1441244"/>
              <a:gd name="connsiteX3" fmla="*/ 1567543 w 1567543"/>
              <a:gd name="connsiteY3" fmla="*/ 47859 h 1441244"/>
              <a:gd name="connsiteX4" fmla="*/ 1567543 w 1567543"/>
              <a:gd name="connsiteY4" fmla="*/ 1136430 h 1441244"/>
              <a:gd name="connsiteX5" fmla="*/ 747486 w 1567543"/>
              <a:gd name="connsiteY5" fmla="*/ 1441230 h 1441244"/>
              <a:gd name="connsiteX6" fmla="*/ 0 w 1567543"/>
              <a:gd name="connsiteY6" fmla="*/ 1143687 h 1441244"/>
              <a:gd name="connsiteX7" fmla="*/ 7257 w 1567543"/>
              <a:gd name="connsiteY7" fmla="*/ 91402 h 1441244"/>
              <a:gd name="connsiteX0" fmla="*/ 7257 w 1567543"/>
              <a:gd name="connsiteY0" fmla="*/ 145819 h 1495661"/>
              <a:gd name="connsiteX1" fmla="*/ 174173 w 1567543"/>
              <a:gd name="connsiteY1" fmla="*/ 131304 h 1495661"/>
              <a:gd name="connsiteX2" fmla="*/ 769257 w 1567543"/>
              <a:gd name="connsiteY2" fmla="*/ 341761 h 1495661"/>
              <a:gd name="connsiteX3" fmla="*/ 1371601 w 1567543"/>
              <a:gd name="connsiteY3" fmla="*/ 73247 h 1495661"/>
              <a:gd name="connsiteX4" fmla="*/ 1567543 w 1567543"/>
              <a:gd name="connsiteY4" fmla="*/ 102276 h 1495661"/>
              <a:gd name="connsiteX5" fmla="*/ 1567543 w 1567543"/>
              <a:gd name="connsiteY5" fmla="*/ 1190847 h 1495661"/>
              <a:gd name="connsiteX6" fmla="*/ 747486 w 1567543"/>
              <a:gd name="connsiteY6" fmla="*/ 1495647 h 1495661"/>
              <a:gd name="connsiteX7" fmla="*/ 0 w 1567543"/>
              <a:gd name="connsiteY7" fmla="*/ 1198104 h 1495661"/>
              <a:gd name="connsiteX8" fmla="*/ 7257 w 1567543"/>
              <a:gd name="connsiteY8" fmla="*/ 145819 h 1495661"/>
              <a:gd name="connsiteX0" fmla="*/ 7257 w 1567543"/>
              <a:gd name="connsiteY0" fmla="*/ 150618 h 1500460"/>
              <a:gd name="connsiteX1" fmla="*/ 174173 w 1567543"/>
              <a:gd name="connsiteY1" fmla="*/ 136103 h 1500460"/>
              <a:gd name="connsiteX2" fmla="*/ 769257 w 1567543"/>
              <a:gd name="connsiteY2" fmla="*/ 346560 h 1500460"/>
              <a:gd name="connsiteX3" fmla="*/ 1371601 w 1567543"/>
              <a:gd name="connsiteY3" fmla="*/ 78046 h 1500460"/>
              <a:gd name="connsiteX4" fmla="*/ 1567543 w 1567543"/>
              <a:gd name="connsiteY4" fmla="*/ 107075 h 1500460"/>
              <a:gd name="connsiteX5" fmla="*/ 1567543 w 1567543"/>
              <a:gd name="connsiteY5" fmla="*/ 1195646 h 1500460"/>
              <a:gd name="connsiteX6" fmla="*/ 747486 w 1567543"/>
              <a:gd name="connsiteY6" fmla="*/ 1500446 h 1500460"/>
              <a:gd name="connsiteX7" fmla="*/ 0 w 1567543"/>
              <a:gd name="connsiteY7" fmla="*/ 1202903 h 1500460"/>
              <a:gd name="connsiteX8" fmla="*/ 7257 w 1567543"/>
              <a:gd name="connsiteY8" fmla="*/ 150618 h 1500460"/>
              <a:gd name="connsiteX0" fmla="*/ 7257 w 1589232"/>
              <a:gd name="connsiteY0" fmla="*/ 109989 h 1459831"/>
              <a:gd name="connsiteX1" fmla="*/ 174173 w 1589232"/>
              <a:gd name="connsiteY1" fmla="*/ 95474 h 1459831"/>
              <a:gd name="connsiteX2" fmla="*/ 769257 w 1589232"/>
              <a:gd name="connsiteY2" fmla="*/ 305931 h 1459831"/>
              <a:gd name="connsiteX3" fmla="*/ 1274737 w 1589232"/>
              <a:gd name="connsiteY3" fmla="*/ 149779 h 1459831"/>
              <a:gd name="connsiteX4" fmla="*/ 1567543 w 1589232"/>
              <a:gd name="connsiteY4" fmla="*/ 66446 h 1459831"/>
              <a:gd name="connsiteX5" fmla="*/ 1567543 w 1589232"/>
              <a:gd name="connsiteY5" fmla="*/ 1155017 h 1459831"/>
              <a:gd name="connsiteX6" fmla="*/ 747486 w 1589232"/>
              <a:gd name="connsiteY6" fmla="*/ 1459817 h 1459831"/>
              <a:gd name="connsiteX7" fmla="*/ 0 w 1589232"/>
              <a:gd name="connsiteY7" fmla="*/ 1162274 h 1459831"/>
              <a:gd name="connsiteX8" fmla="*/ 7257 w 1589232"/>
              <a:gd name="connsiteY8" fmla="*/ 109989 h 1459831"/>
              <a:gd name="connsiteX0" fmla="*/ 24096 w 1606071"/>
              <a:gd name="connsiteY0" fmla="*/ 109989 h 1459831"/>
              <a:gd name="connsiteX1" fmla="*/ 322748 w 1606071"/>
              <a:gd name="connsiteY1" fmla="*/ 176840 h 1459831"/>
              <a:gd name="connsiteX2" fmla="*/ 786096 w 1606071"/>
              <a:gd name="connsiteY2" fmla="*/ 305931 h 1459831"/>
              <a:gd name="connsiteX3" fmla="*/ 1291576 w 1606071"/>
              <a:gd name="connsiteY3" fmla="*/ 149779 h 1459831"/>
              <a:gd name="connsiteX4" fmla="*/ 1584382 w 1606071"/>
              <a:gd name="connsiteY4" fmla="*/ 66446 h 1459831"/>
              <a:gd name="connsiteX5" fmla="*/ 1584382 w 1606071"/>
              <a:gd name="connsiteY5" fmla="*/ 1155017 h 1459831"/>
              <a:gd name="connsiteX6" fmla="*/ 764325 w 1606071"/>
              <a:gd name="connsiteY6" fmla="*/ 1459817 h 1459831"/>
              <a:gd name="connsiteX7" fmla="*/ 16839 w 1606071"/>
              <a:gd name="connsiteY7" fmla="*/ 1162274 h 1459831"/>
              <a:gd name="connsiteX8" fmla="*/ 24096 w 1606071"/>
              <a:gd name="connsiteY8" fmla="*/ 109989 h 1459831"/>
              <a:gd name="connsiteX0" fmla="*/ 7257 w 1589232"/>
              <a:gd name="connsiteY0" fmla="*/ 109989 h 1459831"/>
              <a:gd name="connsiteX1" fmla="*/ 305909 w 1589232"/>
              <a:gd name="connsiteY1" fmla="*/ 176840 h 1459831"/>
              <a:gd name="connsiteX2" fmla="*/ 769257 w 1589232"/>
              <a:gd name="connsiteY2" fmla="*/ 305931 h 1459831"/>
              <a:gd name="connsiteX3" fmla="*/ 1274737 w 1589232"/>
              <a:gd name="connsiteY3" fmla="*/ 149779 h 1459831"/>
              <a:gd name="connsiteX4" fmla="*/ 1567543 w 1589232"/>
              <a:gd name="connsiteY4" fmla="*/ 66446 h 1459831"/>
              <a:gd name="connsiteX5" fmla="*/ 1567543 w 1589232"/>
              <a:gd name="connsiteY5" fmla="*/ 1155017 h 1459831"/>
              <a:gd name="connsiteX6" fmla="*/ 747486 w 1589232"/>
              <a:gd name="connsiteY6" fmla="*/ 1459817 h 1459831"/>
              <a:gd name="connsiteX7" fmla="*/ 0 w 1589232"/>
              <a:gd name="connsiteY7" fmla="*/ 1162274 h 1459831"/>
              <a:gd name="connsiteX8" fmla="*/ 7257 w 1589232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305931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5435 h 1455277"/>
              <a:gd name="connsiteX1" fmla="*/ 305909 w 1567543"/>
              <a:gd name="connsiteY1" fmla="*/ 172286 h 1455277"/>
              <a:gd name="connsiteX2" fmla="*/ 769257 w 1567543"/>
              <a:gd name="connsiteY2" fmla="*/ 282004 h 1455277"/>
              <a:gd name="connsiteX3" fmla="*/ 1274737 w 1567543"/>
              <a:gd name="connsiteY3" fmla="*/ 145225 h 1455277"/>
              <a:gd name="connsiteX4" fmla="*/ 1567543 w 1567543"/>
              <a:gd name="connsiteY4" fmla="*/ 61892 h 1455277"/>
              <a:gd name="connsiteX5" fmla="*/ 1567543 w 1567543"/>
              <a:gd name="connsiteY5" fmla="*/ 1150463 h 1455277"/>
              <a:gd name="connsiteX6" fmla="*/ 747486 w 1567543"/>
              <a:gd name="connsiteY6" fmla="*/ 1455263 h 1455277"/>
              <a:gd name="connsiteX7" fmla="*/ 0 w 1567543"/>
              <a:gd name="connsiteY7" fmla="*/ 1157720 h 1455277"/>
              <a:gd name="connsiteX8" fmla="*/ 7257 w 1567543"/>
              <a:gd name="connsiteY8" fmla="*/ 105435 h 1455277"/>
              <a:gd name="connsiteX0" fmla="*/ 7257 w 1567543"/>
              <a:gd name="connsiteY0" fmla="*/ 106683 h 1456525"/>
              <a:gd name="connsiteX1" fmla="*/ 305909 w 1567543"/>
              <a:gd name="connsiteY1" fmla="*/ 173534 h 1456525"/>
              <a:gd name="connsiteX2" fmla="*/ 769257 w 1567543"/>
              <a:gd name="connsiteY2" fmla="*/ 283252 h 1456525"/>
              <a:gd name="connsiteX3" fmla="*/ 1274737 w 1567543"/>
              <a:gd name="connsiteY3" fmla="*/ 146473 h 1456525"/>
              <a:gd name="connsiteX4" fmla="*/ 1567543 w 1567543"/>
              <a:gd name="connsiteY4" fmla="*/ 63140 h 1456525"/>
              <a:gd name="connsiteX5" fmla="*/ 1567543 w 1567543"/>
              <a:gd name="connsiteY5" fmla="*/ 1151711 h 1456525"/>
              <a:gd name="connsiteX6" fmla="*/ 747486 w 1567543"/>
              <a:gd name="connsiteY6" fmla="*/ 1456511 h 1456525"/>
              <a:gd name="connsiteX7" fmla="*/ 0 w 1567543"/>
              <a:gd name="connsiteY7" fmla="*/ 1158968 h 1456525"/>
              <a:gd name="connsiteX8" fmla="*/ 7257 w 1567543"/>
              <a:gd name="connsiteY8" fmla="*/ 106683 h 1456525"/>
              <a:gd name="connsiteX0" fmla="*/ 7257 w 1567543"/>
              <a:gd name="connsiteY0" fmla="*/ 106683 h 1456525"/>
              <a:gd name="connsiteX1" fmla="*/ 305909 w 1567543"/>
              <a:gd name="connsiteY1" fmla="*/ 173534 h 1456525"/>
              <a:gd name="connsiteX2" fmla="*/ 769257 w 1567543"/>
              <a:gd name="connsiteY2" fmla="*/ 283252 h 1456525"/>
              <a:gd name="connsiteX3" fmla="*/ 1274737 w 1567543"/>
              <a:gd name="connsiteY3" fmla="*/ 146473 h 1456525"/>
              <a:gd name="connsiteX4" fmla="*/ 1567543 w 1567543"/>
              <a:gd name="connsiteY4" fmla="*/ 63140 h 1456525"/>
              <a:gd name="connsiteX5" fmla="*/ 1567543 w 1567543"/>
              <a:gd name="connsiteY5" fmla="*/ 1151711 h 1456525"/>
              <a:gd name="connsiteX6" fmla="*/ 747486 w 1567543"/>
              <a:gd name="connsiteY6" fmla="*/ 1456511 h 1456525"/>
              <a:gd name="connsiteX7" fmla="*/ 0 w 1567543"/>
              <a:gd name="connsiteY7" fmla="*/ 1158968 h 1456525"/>
              <a:gd name="connsiteX8" fmla="*/ 7257 w 1567543"/>
              <a:gd name="connsiteY8" fmla="*/ 106683 h 1456525"/>
              <a:gd name="connsiteX0" fmla="*/ 7257 w 1589232"/>
              <a:gd name="connsiteY0" fmla="*/ 103777 h 1453619"/>
              <a:gd name="connsiteX1" fmla="*/ 305909 w 1589232"/>
              <a:gd name="connsiteY1" fmla="*/ 170628 h 1453619"/>
              <a:gd name="connsiteX2" fmla="*/ 769257 w 1589232"/>
              <a:gd name="connsiteY2" fmla="*/ 280346 h 1453619"/>
              <a:gd name="connsiteX3" fmla="*/ 1274737 w 1589232"/>
              <a:gd name="connsiteY3" fmla="*/ 155191 h 1453619"/>
              <a:gd name="connsiteX4" fmla="*/ 1567543 w 1589232"/>
              <a:gd name="connsiteY4" fmla="*/ 60234 h 1453619"/>
              <a:gd name="connsiteX5" fmla="*/ 1567543 w 1589232"/>
              <a:gd name="connsiteY5" fmla="*/ 1148805 h 1453619"/>
              <a:gd name="connsiteX6" fmla="*/ 747486 w 1589232"/>
              <a:gd name="connsiteY6" fmla="*/ 1453605 h 1453619"/>
              <a:gd name="connsiteX7" fmla="*/ 0 w 1589232"/>
              <a:gd name="connsiteY7" fmla="*/ 1156062 h 1453619"/>
              <a:gd name="connsiteX8" fmla="*/ 7257 w 1589232"/>
              <a:gd name="connsiteY8" fmla="*/ 103777 h 145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9232" h="1453619">
                <a:moveTo>
                  <a:pt x="7257" y="103777"/>
                </a:moveTo>
                <a:cubicBezTo>
                  <a:pt x="58242" y="-60462"/>
                  <a:pt x="101417" y="153469"/>
                  <a:pt x="305909" y="170628"/>
                </a:cubicBezTo>
                <a:cubicBezTo>
                  <a:pt x="429034" y="226532"/>
                  <a:pt x="607786" y="282919"/>
                  <a:pt x="769257" y="280346"/>
                </a:cubicBezTo>
                <a:cubicBezTo>
                  <a:pt x="930728" y="277773"/>
                  <a:pt x="1122316" y="233851"/>
                  <a:pt x="1274737" y="155191"/>
                </a:cubicBezTo>
                <a:cubicBezTo>
                  <a:pt x="1485276" y="119152"/>
                  <a:pt x="1518742" y="-105368"/>
                  <a:pt x="1567543" y="60234"/>
                </a:cubicBezTo>
                <a:cubicBezTo>
                  <a:pt x="1616344" y="225836"/>
                  <a:pt x="1567543" y="785948"/>
                  <a:pt x="1567543" y="1148805"/>
                </a:cubicBezTo>
                <a:cubicBezTo>
                  <a:pt x="1430867" y="1381033"/>
                  <a:pt x="1008743" y="1452396"/>
                  <a:pt x="747486" y="1453605"/>
                </a:cubicBezTo>
                <a:cubicBezTo>
                  <a:pt x="486229" y="1454815"/>
                  <a:pt x="120952" y="1379824"/>
                  <a:pt x="0" y="1156062"/>
                </a:cubicBezTo>
                <a:lnTo>
                  <a:pt x="7257" y="103777"/>
                </a:lnTo>
                <a:close/>
              </a:path>
            </a:pathLst>
          </a:custGeom>
          <a:blipFill>
            <a:blip r:embed="rId10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A1D86A22-CFC1-4A62-9EE8-9BFF39E01784}"/>
              </a:ext>
            </a:extLst>
          </p:cNvPr>
          <p:cNvSpPr/>
          <p:nvPr/>
        </p:nvSpPr>
        <p:spPr>
          <a:xfrm>
            <a:off x="2469381" y="2637711"/>
            <a:ext cx="1949154" cy="2413138"/>
          </a:xfrm>
          <a:custGeom>
            <a:avLst/>
            <a:gdLst>
              <a:gd name="connsiteX0" fmla="*/ 97083 w 1758520"/>
              <a:gd name="connsiteY0" fmla="*/ 75510 h 1425352"/>
              <a:gd name="connsiteX1" fmla="*/ 859083 w 1758520"/>
              <a:gd name="connsiteY1" fmla="*/ 271452 h 1425352"/>
              <a:gd name="connsiteX2" fmla="*/ 1657369 w 1758520"/>
              <a:gd name="connsiteY2" fmla="*/ 31967 h 1425352"/>
              <a:gd name="connsiteX3" fmla="*/ 1657369 w 1758520"/>
              <a:gd name="connsiteY3" fmla="*/ 1120538 h 1425352"/>
              <a:gd name="connsiteX4" fmla="*/ 837312 w 1758520"/>
              <a:gd name="connsiteY4" fmla="*/ 1425338 h 1425352"/>
              <a:gd name="connsiteX5" fmla="*/ 89826 w 1758520"/>
              <a:gd name="connsiteY5" fmla="*/ 1127795 h 1425352"/>
              <a:gd name="connsiteX6" fmla="*/ 97083 w 1758520"/>
              <a:gd name="connsiteY6" fmla="*/ 75510 h 1425352"/>
              <a:gd name="connsiteX0" fmla="*/ 7257 w 1668694"/>
              <a:gd name="connsiteY0" fmla="*/ 75510 h 1425352"/>
              <a:gd name="connsiteX1" fmla="*/ 769257 w 1668694"/>
              <a:gd name="connsiteY1" fmla="*/ 271452 h 1425352"/>
              <a:gd name="connsiteX2" fmla="*/ 1567543 w 1668694"/>
              <a:gd name="connsiteY2" fmla="*/ 31967 h 1425352"/>
              <a:gd name="connsiteX3" fmla="*/ 1567543 w 1668694"/>
              <a:gd name="connsiteY3" fmla="*/ 1120538 h 1425352"/>
              <a:gd name="connsiteX4" fmla="*/ 747486 w 1668694"/>
              <a:gd name="connsiteY4" fmla="*/ 1425338 h 1425352"/>
              <a:gd name="connsiteX5" fmla="*/ 0 w 1668694"/>
              <a:gd name="connsiteY5" fmla="*/ 1127795 h 1425352"/>
              <a:gd name="connsiteX6" fmla="*/ 7257 w 1668694"/>
              <a:gd name="connsiteY6" fmla="*/ 75510 h 1425352"/>
              <a:gd name="connsiteX0" fmla="*/ 7257 w 1567543"/>
              <a:gd name="connsiteY0" fmla="*/ 75510 h 1425352"/>
              <a:gd name="connsiteX1" fmla="*/ 769257 w 1567543"/>
              <a:gd name="connsiteY1" fmla="*/ 271452 h 1425352"/>
              <a:gd name="connsiteX2" fmla="*/ 1567543 w 1567543"/>
              <a:gd name="connsiteY2" fmla="*/ 31967 h 1425352"/>
              <a:gd name="connsiteX3" fmla="*/ 1567543 w 1567543"/>
              <a:gd name="connsiteY3" fmla="*/ 1120538 h 1425352"/>
              <a:gd name="connsiteX4" fmla="*/ 747486 w 1567543"/>
              <a:gd name="connsiteY4" fmla="*/ 1425338 h 1425352"/>
              <a:gd name="connsiteX5" fmla="*/ 0 w 1567543"/>
              <a:gd name="connsiteY5" fmla="*/ 1127795 h 1425352"/>
              <a:gd name="connsiteX6" fmla="*/ 7257 w 1567543"/>
              <a:gd name="connsiteY6" fmla="*/ 75510 h 1425352"/>
              <a:gd name="connsiteX0" fmla="*/ 7257 w 1567543"/>
              <a:gd name="connsiteY0" fmla="*/ 91402 h 1441244"/>
              <a:gd name="connsiteX1" fmla="*/ 174173 w 1567543"/>
              <a:gd name="connsiteY1" fmla="*/ 76887 h 1441244"/>
              <a:gd name="connsiteX2" fmla="*/ 769257 w 1567543"/>
              <a:gd name="connsiteY2" fmla="*/ 287344 h 1441244"/>
              <a:gd name="connsiteX3" fmla="*/ 1567543 w 1567543"/>
              <a:gd name="connsiteY3" fmla="*/ 47859 h 1441244"/>
              <a:gd name="connsiteX4" fmla="*/ 1567543 w 1567543"/>
              <a:gd name="connsiteY4" fmla="*/ 1136430 h 1441244"/>
              <a:gd name="connsiteX5" fmla="*/ 747486 w 1567543"/>
              <a:gd name="connsiteY5" fmla="*/ 1441230 h 1441244"/>
              <a:gd name="connsiteX6" fmla="*/ 0 w 1567543"/>
              <a:gd name="connsiteY6" fmla="*/ 1143687 h 1441244"/>
              <a:gd name="connsiteX7" fmla="*/ 7257 w 1567543"/>
              <a:gd name="connsiteY7" fmla="*/ 91402 h 1441244"/>
              <a:gd name="connsiteX0" fmla="*/ 7257 w 1567543"/>
              <a:gd name="connsiteY0" fmla="*/ 145819 h 1495661"/>
              <a:gd name="connsiteX1" fmla="*/ 174173 w 1567543"/>
              <a:gd name="connsiteY1" fmla="*/ 131304 h 1495661"/>
              <a:gd name="connsiteX2" fmla="*/ 769257 w 1567543"/>
              <a:gd name="connsiteY2" fmla="*/ 341761 h 1495661"/>
              <a:gd name="connsiteX3" fmla="*/ 1371601 w 1567543"/>
              <a:gd name="connsiteY3" fmla="*/ 73247 h 1495661"/>
              <a:gd name="connsiteX4" fmla="*/ 1567543 w 1567543"/>
              <a:gd name="connsiteY4" fmla="*/ 102276 h 1495661"/>
              <a:gd name="connsiteX5" fmla="*/ 1567543 w 1567543"/>
              <a:gd name="connsiteY5" fmla="*/ 1190847 h 1495661"/>
              <a:gd name="connsiteX6" fmla="*/ 747486 w 1567543"/>
              <a:gd name="connsiteY6" fmla="*/ 1495647 h 1495661"/>
              <a:gd name="connsiteX7" fmla="*/ 0 w 1567543"/>
              <a:gd name="connsiteY7" fmla="*/ 1198104 h 1495661"/>
              <a:gd name="connsiteX8" fmla="*/ 7257 w 1567543"/>
              <a:gd name="connsiteY8" fmla="*/ 145819 h 1495661"/>
              <a:gd name="connsiteX0" fmla="*/ 7257 w 1567543"/>
              <a:gd name="connsiteY0" fmla="*/ 150618 h 1500460"/>
              <a:gd name="connsiteX1" fmla="*/ 174173 w 1567543"/>
              <a:gd name="connsiteY1" fmla="*/ 136103 h 1500460"/>
              <a:gd name="connsiteX2" fmla="*/ 769257 w 1567543"/>
              <a:gd name="connsiteY2" fmla="*/ 346560 h 1500460"/>
              <a:gd name="connsiteX3" fmla="*/ 1371601 w 1567543"/>
              <a:gd name="connsiteY3" fmla="*/ 78046 h 1500460"/>
              <a:gd name="connsiteX4" fmla="*/ 1567543 w 1567543"/>
              <a:gd name="connsiteY4" fmla="*/ 107075 h 1500460"/>
              <a:gd name="connsiteX5" fmla="*/ 1567543 w 1567543"/>
              <a:gd name="connsiteY5" fmla="*/ 1195646 h 1500460"/>
              <a:gd name="connsiteX6" fmla="*/ 747486 w 1567543"/>
              <a:gd name="connsiteY6" fmla="*/ 1500446 h 1500460"/>
              <a:gd name="connsiteX7" fmla="*/ 0 w 1567543"/>
              <a:gd name="connsiteY7" fmla="*/ 1202903 h 1500460"/>
              <a:gd name="connsiteX8" fmla="*/ 7257 w 1567543"/>
              <a:gd name="connsiteY8" fmla="*/ 150618 h 1500460"/>
              <a:gd name="connsiteX0" fmla="*/ 7257 w 1589232"/>
              <a:gd name="connsiteY0" fmla="*/ 109989 h 1459831"/>
              <a:gd name="connsiteX1" fmla="*/ 174173 w 1589232"/>
              <a:gd name="connsiteY1" fmla="*/ 95474 h 1459831"/>
              <a:gd name="connsiteX2" fmla="*/ 769257 w 1589232"/>
              <a:gd name="connsiteY2" fmla="*/ 305931 h 1459831"/>
              <a:gd name="connsiteX3" fmla="*/ 1274737 w 1589232"/>
              <a:gd name="connsiteY3" fmla="*/ 149779 h 1459831"/>
              <a:gd name="connsiteX4" fmla="*/ 1567543 w 1589232"/>
              <a:gd name="connsiteY4" fmla="*/ 66446 h 1459831"/>
              <a:gd name="connsiteX5" fmla="*/ 1567543 w 1589232"/>
              <a:gd name="connsiteY5" fmla="*/ 1155017 h 1459831"/>
              <a:gd name="connsiteX6" fmla="*/ 747486 w 1589232"/>
              <a:gd name="connsiteY6" fmla="*/ 1459817 h 1459831"/>
              <a:gd name="connsiteX7" fmla="*/ 0 w 1589232"/>
              <a:gd name="connsiteY7" fmla="*/ 1162274 h 1459831"/>
              <a:gd name="connsiteX8" fmla="*/ 7257 w 1589232"/>
              <a:gd name="connsiteY8" fmla="*/ 109989 h 1459831"/>
              <a:gd name="connsiteX0" fmla="*/ 24096 w 1606071"/>
              <a:gd name="connsiteY0" fmla="*/ 109989 h 1459831"/>
              <a:gd name="connsiteX1" fmla="*/ 322748 w 1606071"/>
              <a:gd name="connsiteY1" fmla="*/ 176840 h 1459831"/>
              <a:gd name="connsiteX2" fmla="*/ 786096 w 1606071"/>
              <a:gd name="connsiteY2" fmla="*/ 305931 h 1459831"/>
              <a:gd name="connsiteX3" fmla="*/ 1291576 w 1606071"/>
              <a:gd name="connsiteY3" fmla="*/ 149779 h 1459831"/>
              <a:gd name="connsiteX4" fmla="*/ 1584382 w 1606071"/>
              <a:gd name="connsiteY4" fmla="*/ 66446 h 1459831"/>
              <a:gd name="connsiteX5" fmla="*/ 1584382 w 1606071"/>
              <a:gd name="connsiteY5" fmla="*/ 1155017 h 1459831"/>
              <a:gd name="connsiteX6" fmla="*/ 764325 w 1606071"/>
              <a:gd name="connsiteY6" fmla="*/ 1459817 h 1459831"/>
              <a:gd name="connsiteX7" fmla="*/ 16839 w 1606071"/>
              <a:gd name="connsiteY7" fmla="*/ 1162274 h 1459831"/>
              <a:gd name="connsiteX8" fmla="*/ 24096 w 1606071"/>
              <a:gd name="connsiteY8" fmla="*/ 109989 h 1459831"/>
              <a:gd name="connsiteX0" fmla="*/ 7257 w 1589232"/>
              <a:gd name="connsiteY0" fmla="*/ 109989 h 1459831"/>
              <a:gd name="connsiteX1" fmla="*/ 305909 w 1589232"/>
              <a:gd name="connsiteY1" fmla="*/ 176840 h 1459831"/>
              <a:gd name="connsiteX2" fmla="*/ 769257 w 1589232"/>
              <a:gd name="connsiteY2" fmla="*/ 305931 h 1459831"/>
              <a:gd name="connsiteX3" fmla="*/ 1274737 w 1589232"/>
              <a:gd name="connsiteY3" fmla="*/ 149779 h 1459831"/>
              <a:gd name="connsiteX4" fmla="*/ 1567543 w 1589232"/>
              <a:gd name="connsiteY4" fmla="*/ 66446 h 1459831"/>
              <a:gd name="connsiteX5" fmla="*/ 1567543 w 1589232"/>
              <a:gd name="connsiteY5" fmla="*/ 1155017 h 1459831"/>
              <a:gd name="connsiteX6" fmla="*/ 747486 w 1589232"/>
              <a:gd name="connsiteY6" fmla="*/ 1459817 h 1459831"/>
              <a:gd name="connsiteX7" fmla="*/ 0 w 1589232"/>
              <a:gd name="connsiteY7" fmla="*/ 1162274 h 1459831"/>
              <a:gd name="connsiteX8" fmla="*/ 7257 w 1589232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305931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5435 h 1455277"/>
              <a:gd name="connsiteX1" fmla="*/ 305909 w 1567543"/>
              <a:gd name="connsiteY1" fmla="*/ 172286 h 1455277"/>
              <a:gd name="connsiteX2" fmla="*/ 769257 w 1567543"/>
              <a:gd name="connsiteY2" fmla="*/ 282004 h 1455277"/>
              <a:gd name="connsiteX3" fmla="*/ 1274737 w 1567543"/>
              <a:gd name="connsiteY3" fmla="*/ 145225 h 1455277"/>
              <a:gd name="connsiteX4" fmla="*/ 1567543 w 1567543"/>
              <a:gd name="connsiteY4" fmla="*/ 61892 h 1455277"/>
              <a:gd name="connsiteX5" fmla="*/ 1567543 w 1567543"/>
              <a:gd name="connsiteY5" fmla="*/ 1150463 h 1455277"/>
              <a:gd name="connsiteX6" fmla="*/ 747486 w 1567543"/>
              <a:gd name="connsiteY6" fmla="*/ 1455263 h 1455277"/>
              <a:gd name="connsiteX7" fmla="*/ 0 w 1567543"/>
              <a:gd name="connsiteY7" fmla="*/ 1157720 h 1455277"/>
              <a:gd name="connsiteX8" fmla="*/ 7257 w 1567543"/>
              <a:gd name="connsiteY8" fmla="*/ 105435 h 1455277"/>
              <a:gd name="connsiteX0" fmla="*/ 7257 w 1567543"/>
              <a:gd name="connsiteY0" fmla="*/ 106683 h 1456525"/>
              <a:gd name="connsiteX1" fmla="*/ 305909 w 1567543"/>
              <a:gd name="connsiteY1" fmla="*/ 173534 h 1456525"/>
              <a:gd name="connsiteX2" fmla="*/ 769257 w 1567543"/>
              <a:gd name="connsiteY2" fmla="*/ 283252 h 1456525"/>
              <a:gd name="connsiteX3" fmla="*/ 1274737 w 1567543"/>
              <a:gd name="connsiteY3" fmla="*/ 146473 h 1456525"/>
              <a:gd name="connsiteX4" fmla="*/ 1567543 w 1567543"/>
              <a:gd name="connsiteY4" fmla="*/ 63140 h 1456525"/>
              <a:gd name="connsiteX5" fmla="*/ 1567543 w 1567543"/>
              <a:gd name="connsiteY5" fmla="*/ 1151711 h 1456525"/>
              <a:gd name="connsiteX6" fmla="*/ 747486 w 1567543"/>
              <a:gd name="connsiteY6" fmla="*/ 1456511 h 1456525"/>
              <a:gd name="connsiteX7" fmla="*/ 0 w 1567543"/>
              <a:gd name="connsiteY7" fmla="*/ 1158968 h 1456525"/>
              <a:gd name="connsiteX8" fmla="*/ 7257 w 1567543"/>
              <a:gd name="connsiteY8" fmla="*/ 106683 h 1456525"/>
              <a:gd name="connsiteX0" fmla="*/ 7257 w 1567543"/>
              <a:gd name="connsiteY0" fmla="*/ 106683 h 1456525"/>
              <a:gd name="connsiteX1" fmla="*/ 305909 w 1567543"/>
              <a:gd name="connsiteY1" fmla="*/ 173534 h 1456525"/>
              <a:gd name="connsiteX2" fmla="*/ 769257 w 1567543"/>
              <a:gd name="connsiteY2" fmla="*/ 283252 h 1456525"/>
              <a:gd name="connsiteX3" fmla="*/ 1274737 w 1567543"/>
              <a:gd name="connsiteY3" fmla="*/ 146473 h 1456525"/>
              <a:gd name="connsiteX4" fmla="*/ 1567543 w 1567543"/>
              <a:gd name="connsiteY4" fmla="*/ 63140 h 1456525"/>
              <a:gd name="connsiteX5" fmla="*/ 1567543 w 1567543"/>
              <a:gd name="connsiteY5" fmla="*/ 1151711 h 1456525"/>
              <a:gd name="connsiteX6" fmla="*/ 747486 w 1567543"/>
              <a:gd name="connsiteY6" fmla="*/ 1456511 h 1456525"/>
              <a:gd name="connsiteX7" fmla="*/ 0 w 1567543"/>
              <a:gd name="connsiteY7" fmla="*/ 1158968 h 1456525"/>
              <a:gd name="connsiteX8" fmla="*/ 7257 w 1567543"/>
              <a:gd name="connsiteY8" fmla="*/ 106683 h 1456525"/>
              <a:gd name="connsiteX0" fmla="*/ 7257 w 1589232"/>
              <a:gd name="connsiteY0" fmla="*/ 103777 h 1453619"/>
              <a:gd name="connsiteX1" fmla="*/ 305909 w 1589232"/>
              <a:gd name="connsiteY1" fmla="*/ 170628 h 1453619"/>
              <a:gd name="connsiteX2" fmla="*/ 769257 w 1589232"/>
              <a:gd name="connsiteY2" fmla="*/ 280346 h 1453619"/>
              <a:gd name="connsiteX3" fmla="*/ 1274737 w 1589232"/>
              <a:gd name="connsiteY3" fmla="*/ 155191 h 1453619"/>
              <a:gd name="connsiteX4" fmla="*/ 1567543 w 1589232"/>
              <a:gd name="connsiteY4" fmla="*/ 60234 h 1453619"/>
              <a:gd name="connsiteX5" fmla="*/ 1567543 w 1589232"/>
              <a:gd name="connsiteY5" fmla="*/ 1148805 h 1453619"/>
              <a:gd name="connsiteX6" fmla="*/ 747486 w 1589232"/>
              <a:gd name="connsiteY6" fmla="*/ 1453605 h 1453619"/>
              <a:gd name="connsiteX7" fmla="*/ 0 w 1589232"/>
              <a:gd name="connsiteY7" fmla="*/ 1156062 h 1453619"/>
              <a:gd name="connsiteX8" fmla="*/ 7257 w 1589232"/>
              <a:gd name="connsiteY8" fmla="*/ 103777 h 1453619"/>
              <a:gd name="connsiteX0" fmla="*/ 65281 w 1694289"/>
              <a:gd name="connsiteY0" fmla="*/ 103777 h 1460009"/>
              <a:gd name="connsiteX1" fmla="*/ 363933 w 1694289"/>
              <a:gd name="connsiteY1" fmla="*/ 170628 h 1460009"/>
              <a:gd name="connsiteX2" fmla="*/ 827281 w 1694289"/>
              <a:gd name="connsiteY2" fmla="*/ 280346 h 1460009"/>
              <a:gd name="connsiteX3" fmla="*/ 1332761 w 1694289"/>
              <a:gd name="connsiteY3" fmla="*/ 155191 h 1460009"/>
              <a:gd name="connsiteX4" fmla="*/ 1625567 w 1694289"/>
              <a:gd name="connsiteY4" fmla="*/ 60234 h 1460009"/>
              <a:gd name="connsiteX5" fmla="*/ 1625567 w 1694289"/>
              <a:gd name="connsiteY5" fmla="*/ 1148805 h 1460009"/>
              <a:gd name="connsiteX6" fmla="*/ 866314 w 1694289"/>
              <a:gd name="connsiteY6" fmla="*/ 1459996 h 1460009"/>
              <a:gd name="connsiteX7" fmla="*/ 58024 w 1694289"/>
              <a:gd name="connsiteY7" fmla="*/ 1156062 h 1460009"/>
              <a:gd name="connsiteX8" fmla="*/ 65281 w 1694289"/>
              <a:gd name="connsiteY8" fmla="*/ 103777 h 1460009"/>
              <a:gd name="connsiteX0" fmla="*/ 65281 w 1713131"/>
              <a:gd name="connsiteY0" fmla="*/ 109730 h 1465962"/>
              <a:gd name="connsiteX1" fmla="*/ 363933 w 1713131"/>
              <a:gd name="connsiteY1" fmla="*/ 176581 h 1465962"/>
              <a:gd name="connsiteX2" fmla="*/ 827281 w 1713131"/>
              <a:gd name="connsiteY2" fmla="*/ 286299 h 1465962"/>
              <a:gd name="connsiteX3" fmla="*/ 1332761 w 1713131"/>
              <a:gd name="connsiteY3" fmla="*/ 161144 h 1465962"/>
              <a:gd name="connsiteX4" fmla="*/ 1625567 w 1713131"/>
              <a:gd name="connsiteY4" fmla="*/ 66187 h 1465962"/>
              <a:gd name="connsiteX5" fmla="*/ 1651625 w 1713131"/>
              <a:gd name="connsiteY5" fmla="*/ 1237849 h 1465962"/>
              <a:gd name="connsiteX6" fmla="*/ 866314 w 1713131"/>
              <a:gd name="connsiteY6" fmla="*/ 1465949 h 1465962"/>
              <a:gd name="connsiteX7" fmla="*/ 58024 w 1713131"/>
              <a:gd name="connsiteY7" fmla="*/ 1162015 h 1465962"/>
              <a:gd name="connsiteX8" fmla="*/ 65281 w 1713131"/>
              <a:gd name="connsiteY8" fmla="*/ 109730 h 1465962"/>
              <a:gd name="connsiteX0" fmla="*/ 65281 w 1713131"/>
              <a:gd name="connsiteY0" fmla="*/ 108354 h 1464586"/>
              <a:gd name="connsiteX1" fmla="*/ 363933 w 1713131"/>
              <a:gd name="connsiteY1" fmla="*/ 175205 h 1464586"/>
              <a:gd name="connsiteX2" fmla="*/ 827281 w 1713131"/>
              <a:gd name="connsiteY2" fmla="*/ 284923 h 1464586"/>
              <a:gd name="connsiteX3" fmla="*/ 1332761 w 1713131"/>
              <a:gd name="connsiteY3" fmla="*/ 159768 h 1464586"/>
              <a:gd name="connsiteX4" fmla="*/ 1625567 w 1713131"/>
              <a:gd name="connsiteY4" fmla="*/ 64811 h 1464586"/>
              <a:gd name="connsiteX5" fmla="*/ 1651625 w 1713131"/>
              <a:gd name="connsiteY5" fmla="*/ 1217299 h 1464586"/>
              <a:gd name="connsiteX6" fmla="*/ 866314 w 1713131"/>
              <a:gd name="connsiteY6" fmla="*/ 1464573 h 1464586"/>
              <a:gd name="connsiteX7" fmla="*/ 58024 w 1713131"/>
              <a:gd name="connsiteY7" fmla="*/ 1160639 h 1464586"/>
              <a:gd name="connsiteX8" fmla="*/ 65281 w 1713131"/>
              <a:gd name="connsiteY8" fmla="*/ 108354 h 1464586"/>
              <a:gd name="connsiteX0" fmla="*/ 53832 w 1701682"/>
              <a:gd name="connsiteY0" fmla="*/ 108354 h 1464618"/>
              <a:gd name="connsiteX1" fmla="*/ 352484 w 1701682"/>
              <a:gd name="connsiteY1" fmla="*/ 175205 h 1464618"/>
              <a:gd name="connsiteX2" fmla="*/ 815832 w 1701682"/>
              <a:gd name="connsiteY2" fmla="*/ 284923 h 1464618"/>
              <a:gd name="connsiteX3" fmla="*/ 1321312 w 1701682"/>
              <a:gd name="connsiteY3" fmla="*/ 159768 h 1464618"/>
              <a:gd name="connsiteX4" fmla="*/ 1614118 w 1701682"/>
              <a:gd name="connsiteY4" fmla="*/ 64811 h 1464618"/>
              <a:gd name="connsiteX5" fmla="*/ 1640176 w 1701682"/>
              <a:gd name="connsiteY5" fmla="*/ 1217299 h 1464618"/>
              <a:gd name="connsiteX6" fmla="*/ 854865 w 1701682"/>
              <a:gd name="connsiteY6" fmla="*/ 1464573 h 1464618"/>
              <a:gd name="connsiteX7" fmla="*/ 81320 w 1701682"/>
              <a:gd name="connsiteY7" fmla="*/ 1218163 h 1464618"/>
              <a:gd name="connsiteX8" fmla="*/ 53832 w 1701682"/>
              <a:gd name="connsiteY8" fmla="*/ 108354 h 1464618"/>
              <a:gd name="connsiteX0" fmla="*/ 0 w 1647850"/>
              <a:gd name="connsiteY0" fmla="*/ 108354 h 1464618"/>
              <a:gd name="connsiteX1" fmla="*/ 298652 w 1647850"/>
              <a:gd name="connsiteY1" fmla="*/ 175205 h 1464618"/>
              <a:gd name="connsiteX2" fmla="*/ 762000 w 1647850"/>
              <a:gd name="connsiteY2" fmla="*/ 284923 h 1464618"/>
              <a:gd name="connsiteX3" fmla="*/ 1267480 w 1647850"/>
              <a:gd name="connsiteY3" fmla="*/ 159768 h 1464618"/>
              <a:gd name="connsiteX4" fmla="*/ 1560286 w 1647850"/>
              <a:gd name="connsiteY4" fmla="*/ 64811 h 1464618"/>
              <a:gd name="connsiteX5" fmla="*/ 1586344 w 1647850"/>
              <a:gd name="connsiteY5" fmla="*/ 1217299 h 1464618"/>
              <a:gd name="connsiteX6" fmla="*/ 801033 w 1647850"/>
              <a:gd name="connsiteY6" fmla="*/ 1464573 h 1464618"/>
              <a:gd name="connsiteX7" fmla="*/ 27488 w 1647850"/>
              <a:gd name="connsiteY7" fmla="*/ 1218163 h 1464618"/>
              <a:gd name="connsiteX8" fmla="*/ 0 w 1647850"/>
              <a:gd name="connsiteY8" fmla="*/ 108354 h 1464618"/>
              <a:gd name="connsiteX0" fmla="*/ 0 w 1586344"/>
              <a:gd name="connsiteY0" fmla="*/ 108354 h 1464618"/>
              <a:gd name="connsiteX1" fmla="*/ 298652 w 1586344"/>
              <a:gd name="connsiteY1" fmla="*/ 175205 h 1464618"/>
              <a:gd name="connsiteX2" fmla="*/ 762000 w 1586344"/>
              <a:gd name="connsiteY2" fmla="*/ 284923 h 1464618"/>
              <a:gd name="connsiteX3" fmla="*/ 1267480 w 1586344"/>
              <a:gd name="connsiteY3" fmla="*/ 159768 h 1464618"/>
              <a:gd name="connsiteX4" fmla="*/ 1560286 w 1586344"/>
              <a:gd name="connsiteY4" fmla="*/ 64811 h 1464618"/>
              <a:gd name="connsiteX5" fmla="*/ 1586344 w 1586344"/>
              <a:gd name="connsiteY5" fmla="*/ 1217299 h 1464618"/>
              <a:gd name="connsiteX6" fmla="*/ 801033 w 1586344"/>
              <a:gd name="connsiteY6" fmla="*/ 1464573 h 1464618"/>
              <a:gd name="connsiteX7" fmla="*/ 27488 w 1586344"/>
              <a:gd name="connsiteY7" fmla="*/ 1218163 h 1464618"/>
              <a:gd name="connsiteX8" fmla="*/ 0 w 1586344"/>
              <a:gd name="connsiteY8" fmla="*/ 108354 h 1464618"/>
              <a:gd name="connsiteX0" fmla="*/ 0 w 1586344"/>
              <a:gd name="connsiteY0" fmla="*/ 108354 h 1464618"/>
              <a:gd name="connsiteX1" fmla="*/ 298652 w 1586344"/>
              <a:gd name="connsiteY1" fmla="*/ 175205 h 1464618"/>
              <a:gd name="connsiteX2" fmla="*/ 762000 w 1586344"/>
              <a:gd name="connsiteY2" fmla="*/ 221007 h 1464618"/>
              <a:gd name="connsiteX3" fmla="*/ 1267480 w 1586344"/>
              <a:gd name="connsiteY3" fmla="*/ 159768 h 1464618"/>
              <a:gd name="connsiteX4" fmla="*/ 1560286 w 1586344"/>
              <a:gd name="connsiteY4" fmla="*/ 64811 h 1464618"/>
              <a:gd name="connsiteX5" fmla="*/ 1586344 w 1586344"/>
              <a:gd name="connsiteY5" fmla="*/ 1217299 h 1464618"/>
              <a:gd name="connsiteX6" fmla="*/ 801033 w 1586344"/>
              <a:gd name="connsiteY6" fmla="*/ 1464573 h 1464618"/>
              <a:gd name="connsiteX7" fmla="*/ 27488 w 1586344"/>
              <a:gd name="connsiteY7" fmla="*/ 1218163 h 1464618"/>
              <a:gd name="connsiteX8" fmla="*/ 0 w 1586344"/>
              <a:gd name="connsiteY8" fmla="*/ 108354 h 1464618"/>
              <a:gd name="connsiteX0" fmla="*/ 0 w 1596211"/>
              <a:gd name="connsiteY0" fmla="*/ 115044 h 1471308"/>
              <a:gd name="connsiteX1" fmla="*/ 298652 w 1596211"/>
              <a:gd name="connsiteY1" fmla="*/ 181895 h 1471308"/>
              <a:gd name="connsiteX2" fmla="*/ 762000 w 1596211"/>
              <a:gd name="connsiteY2" fmla="*/ 227697 h 1471308"/>
              <a:gd name="connsiteX3" fmla="*/ 1180618 w 1596211"/>
              <a:gd name="connsiteY3" fmla="*/ 140892 h 1471308"/>
              <a:gd name="connsiteX4" fmla="*/ 1560286 w 1596211"/>
              <a:gd name="connsiteY4" fmla="*/ 71501 h 1471308"/>
              <a:gd name="connsiteX5" fmla="*/ 1586344 w 1596211"/>
              <a:gd name="connsiteY5" fmla="*/ 1223989 h 1471308"/>
              <a:gd name="connsiteX6" fmla="*/ 801033 w 1596211"/>
              <a:gd name="connsiteY6" fmla="*/ 1471263 h 1471308"/>
              <a:gd name="connsiteX7" fmla="*/ 27488 w 1596211"/>
              <a:gd name="connsiteY7" fmla="*/ 1224853 h 1471308"/>
              <a:gd name="connsiteX8" fmla="*/ 0 w 1596211"/>
              <a:gd name="connsiteY8" fmla="*/ 115044 h 1471308"/>
              <a:gd name="connsiteX0" fmla="*/ 17307 w 1613518"/>
              <a:gd name="connsiteY0" fmla="*/ 115044 h 1471308"/>
              <a:gd name="connsiteX1" fmla="*/ 333332 w 1613518"/>
              <a:gd name="connsiteY1" fmla="*/ 143545 h 1471308"/>
              <a:gd name="connsiteX2" fmla="*/ 779307 w 1613518"/>
              <a:gd name="connsiteY2" fmla="*/ 227697 h 1471308"/>
              <a:gd name="connsiteX3" fmla="*/ 1197925 w 1613518"/>
              <a:gd name="connsiteY3" fmla="*/ 140892 h 1471308"/>
              <a:gd name="connsiteX4" fmla="*/ 1577593 w 1613518"/>
              <a:gd name="connsiteY4" fmla="*/ 71501 h 1471308"/>
              <a:gd name="connsiteX5" fmla="*/ 1603651 w 1613518"/>
              <a:gd name="connsiteY5" fmla="*/ 1223989 h 1471308"/>
              <a:gd name="connsiteX6" fmla="*/ 818340 w 1613518"/>
              <a:gd name="connsiteY6" fmla="*/ 1471263 h 1471308"/>
              <a:gd name="connsiteX7" fmla="*/ 44795 w 1613518"/>
              <a:gd name="connsiteY7" fmla="*/ 1224853 h 1471308"/>
              <a:gd name="connsiteX8" fmla="*/ 17307 w 1613518"/>
              <a:gd name="connsiteY8" fmla="*/ 115044 h 1471308"/>
              <a:gd name="connsiteX0" fmla="*/ 17307 w 1613518"/>
              <a:gd name="connsiteY0" fmla="*/ 115044 h 1471308"/>
              <a:gd name="connsiteX1" fmla="*/ 333332 w 1613518"/>
              <a:gd name="connsiteY1" fmla="*/ 143545 h 1471308"/>
              <a:gd name="connsiteX2" fmla="*/ 779307 w 1613518"/>
              <a:gd name="connsiteY2" fmla="*/ 214913 h 1471308"/>
              <a:gd name="connsiteX3" fmla="*/ 1197925 w 1613518"/>
              <a:gd name="connsiteY3" fmla="*/ 140892 h 1471308"/>
              <a:gd name="connsiteX4" fmla="*/ 1577593 w 1613518"/>
              <a:gd name="connsiteY4" fmla="*/ 71501 h 1471308"/>
              <a:gd name="connsiteX5" fmla="*/ 1603651 w 1613518"/>
              <a:gd name="connsiteY5" fmla="*/ 1223989 h 1471308"/>
              <a:gd name="connsiteX6" fmla="*/ 818340 w 1613518"/>
              <a:gd name="connsiteY6" fmla="*/ 1471263 h 1471308"/>
              <a:gd name="connsiteX7" fmla="*/ 44795 w 1613518"/>
              <a:gd name="connsiteY7" fmla="*/ 1224853 h 1471308"/>
              <a:gd name="connsiteX8" fmla="*/ 17307 w 1613518"/>
              <a:gd name="connsiteY8" fmla="*/ 115044 h 1471308"/>
              <a:gd name="connsiteX0" fmla="*/ 17307 w 1609731"/>
              <a:gd name="connsiteY0" fmla="*/ 115044 h 1471308"/>
              <a:gd name="connsiteX1" fmla="*/ 333332 w 1609731"/>
              <a:gd name="connsiteY1" fmla="*/ 143545 h 1471308"/>
              <a:gd name="connsiteX2" fmla="*/ 779307 w 1609731"/>
              <a:gd name="connsiteY2" fmla="*/ 214913 h 1471308"/>
              <a:gd name="connsiteX3" fmla="*/ 1251904 w 1609731"/>
              <a:gd name="connsiteY3" fmla="*/ 140892 h 1471308"/>
              <a:gd name="connsiteX4" fmla="*/ 1577593 w 1609731"/>
              <a:gd name="connsiteY4" fmla="*/ 71501 h 1471308"/>
              <a:gd name="connsiteX5" fmla="*/ 1603651 w 1609731"/>
              <a:gd name="connsiteY5" fmla="*/ 1223989 h 1471308"/>
              <a:gd name="connsiteX6" fmla="*/ 818340 w 1609731"/>
              <a:gd name="connsiteY6" fmla="*/ 1471263 h 1471308"/>
              <a:gd name="connsiteX7" fmla="*/ 44795 w 1609731"/>
              <a:gd name="connsiteY7" fmla="*/ 1224853 h 1471308"/>
              <a:gd name="connsiteX8" fmla="*/ 17307 w 1609731"/>
              <a:gd name="connsiteY8" fmla="*/ 115044 h 1471308"/>
              <a:gd name="connsiteX0" fmla="*/ 17307 w 1609731"/>
              <a:gd name="connsiteY0" fmla="*/ 111084 h 1467348"/>
              <a:gd name="connsiteX1" fmla="*/ 333332 w 1609731"/>
              <a:gd name="connsiteY1" fmla="*/ 139585 h 1467348"/>
              <a:gd name="connsiteX2" fmla="*/ 779307 w 1609731"/>
              <a:gd name="connsiteY2" fmla="*/ 210953 h 1467348"/>
              <a:gd name="connsiteX3" fmla="*/ 1251904 w 1609731"/>
              <a:gd name="connsiteY3" fmla="*/ 136932 h 1467348"/>
              <a:gd name="connsiteX4" fmla="*/ 1577593 w 1609731"/>
              <a:gd name="connsiteY4" fmla="*/ 67541 h 1467348"/>
              <a:gd name="connsiteX5" fmla="*/ 1603651 w 1609731"/>
              <a:gd name="connsiteY5" fmla="*/ 1220029 h 1467348"/>
              <a:gd name="connsiteX6" fmla="*/ 818340 w 1609731"/>
              <a:gd name="connsiteY6" fmla="*/ 1467303 h 1467348"/>
              <a:gd name="connsiteX7" fmla="*/ 44795 w 1609731"/>
              <a:gd name="connsiteY7" fmla="*/ 1220893 h 1467348"/>
              <a:gd name="connsiteX8" fmla="*/ 17307 w 1609731"/>
              <a:gd name="connsiteY8" fmla="*/ 111084 h 1467348"/>
              <a:gd name="connsiteX0" fmla="*/ 17307 w 1609731"/>
              <a:gd name="connsiteY0" fmla="*/ 110547 h 1466811"/>
              <a:gd name="connsiteX1" fmla="*/ 333332 w 1609731"/>
              <a:gd name="connsiteY1" fmla="*/ 139048 h 1466811"/>
              <a:gd name="connsiteX2" fmla="*/ 779307 w 1609731"/>
              <a:gd name="connsiteY2" fmla="*/ 210416 h 1466811"/>
              <a:gd name="connsiteX3" fmla="*/ 1251904 w 1609731"/>
              <a:gd name="connsiteY3" fmla="*/ 136395 h 1466811"/>
              <a:gd name="connsiteX4" fmla="*/ 1577593 w 1609731"/>
              <a:gd name="connsiteY4" fmla="*/ 67004 h 1466811"/>
              <a:gd name="connsiteX5" fmla="*/ 1603651 w 1609731"/>
              <a:gd name="connsiteY5" fmla="*/ 1219492 h 1466811"/>
              <a:gd name="connsiteX6" fmla="*/ 818340 w 1609731"/>
              <a:gd name="connsiteY6" fmla="*/ 1466766 h 1466811"/>
              <a:gd name="connsiteX7" fmla="*/ 44795 w 1609731"/>
              <a:gd name="connsiteY7" fmla="*/ 1220356 h 1466811"/>
              <a:gd name="connsiteX8" fmla="*/ 17307 w 1609731"/>
              <a:gd name="connsiteY8" fmla="*/ 110547 h 1466811"/>
              <a:gd name="connsiteX0" fmla="*/ 17307 w 1609731"/>
              <a:gd name="connsiteY0" fmla="*/ 109494 h 1465758"/>
              <a:gd name="connsiteX1" fmla="*/ 333332 w 1609731"/>
              <a:gd name="connsiteY1" fmla="*/ 137995 h 1465758"/>
              <a:gd name="connsiteX2" fmla="*/ 779307 w 1609731"/>
              <a:gd name="connsiteY2" fmla="*/ 209363 h 1465758"/>
              <a:gd name="connsiteX3" fmla="*/ 1251904 w 1609731"/>
              <a:gd name="connsiteY3" fmla="*/ 135342 h 1465758"/>
              <a:gd name="connsiteX4" fmla="*/ 1577593 w 1609731"/>
              <a:gd name="connsiteY4" fmla="*/ 65951 h 1465758"/>
              <a:gd name="connsiteX5" fmla="*/ 1603651 w 1609731"/>
              <a:gd name="connsiteY5" fmla="*/ 1218439 h 1465758"/>
              <a:gd name="connsiteX6" fmla="*/ 818340 w 1609731"/>
              <a:gd name="connsiteY6" fmla="*/ 1465713 h 1465758"/>
              <a:gd name="connsiteX7" fmla="*/ 44795 w 1609731"/>
              <a:gd name="connsiteY7" fmla="*/ 1219303 h 1465758"/>
              <a:gd name="connsiteX8" fmla="*/ 17307 w 1609731"/>
              <a:gd name="connsiteY8" fmla="*/ 109494 h 1465758"/>
              <a:gd name="connsiteX0" fmla="*/ 17307 w 1607264"/>
              <a:gd name="connsiteY0" fmla="*/ 111157 h 1467421"/>
              <a:gd name="connsiteX1" fmla="*/ 333332 w 1607264"/>
              <a:gd name="connsiteY1" fmla="*/ 139658 h 1467421"/>
              <a:gd name="connsiteX2" fmla="*/ 779307 w 1607264"/>
              <a:gd name="connsiteY2" fmla="*/ 211026 h 1467421"/>
              <a:gd name="connsiteX3" fmla="*/ 1287890 w 1607264"/>
              <a:gd name="connsiteY3" fmla="*/ 130385 h 1467421"/>
              <a:gd name="connsiteX4" fmla="*/ 1577593 w 1607264"/>
              <a:gd name="connsiteY4" fmla="*/ 67614 h 1467421"/>
              <a:gd name="connsiteX5" fmla="*/ 1603651 w 1607264"/>
              <a:gd name="connsiteY5" fmla="*/ 1220102 h 1467421"/>
              <a:gd name="connsiteX6" fmla="*/ 818340 w 1607264"/>
              <a:gd name="connsiteY6" fmla="*/ 1467376 h 1467421"/>
              <a:gd name="connsiteX7" fmla="*/ 44795 w 1607264"/>
              <a:gd name="connsiteY7" fmla="*/ 1220966 h 1467421"/>
              <a:gd name="connsiteX8" fmla="*/ 17307 w 1607264"/>
              <a:gd name="connsiteY8" fmla="*/ 111157 h 1467421"/>
              <a:gd name="connsiteX0" fmla="*/ 20914 w 1610871"/>
              <a:gd name="connsiteY0" fmla="*/ 111157 h 1467483"/>
              <a:gd name="connsiteX1" fmla="*/ 336939 w 1610871"/>
              <a:gd name="connsiteY1" fmla="*/ 139658 h 1467483"/>
              <a:gd name="connsiteX2" fmla="*/ 782914 w 1610871"/>
              <a:gd name="connsiteY2" fmla="*/ 211026 h 1467483"/>
              <a:gd name="connsiteX3" fmla="*/ 1291497 w 1610871"/>
              <a:gd name="connsiteY3" fmla="*/ 130385 h 1467483"/>
              <a:gd name="connsiteX4" fmla="*/ 1581200 w 1610871"/>
              <a:gd name="connsiteY4" fmla="*/ 67614 h 1467483"/>
              <a:gd name="connsiteX5" fmla="*/ 1607258 w 1610871"/>
              <a:gd name="connsiteY5" fmla="*/ 1220102 h 1467483"/>
              <a:gd name="connsiteX6" fmla="*/ 821947 w 1610871"/>
              <a:gd name="connsiteY6" fmla="*/ 1467376 h 1467483"/>
              <a:gd name="connsiteX7" fmla="*/ 34908 w 1610871"/>
              <a:gd name="connsiteY7" fmla="*/ 1237516 h 1467483"/>
              <a:gd name="connsiteX8" fmla="*/ 20914 w 1610871"/>
              <a:gd name="connsiteY8" fmla="*/ 111157 h 1467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10871" h="1467483">
                <a:moveTo>
                  <a:pt x="20914" y="111157"/>
                </a:moveTo>
                <a:cubicBezTo>
                  <a:pt x="71253" y="-71819"/>
                  <a:pt x="132447" y="122499"/>
                  <a:pt x="336939" y="139658"/>
                </a:cubicBezTo>
                <a:cubicBezTo>
                  <a:pt x="460064" y="195562"/>
                  <a:pt x="623821" y="212571"/>
                  <a:pt x="782914" y="211026"/>
                </a:cubicBezTo>
                <a:cubicBezTo>
                  <a:pt x="942007" y="209481"/>
                  <a:pt x="1139076" y="209045"/>
                  <a:pt x="1291497" y="130385"/>
                </a:cubicBezTo>
                <a:cubicBezTo>
                  <a:pt x="1551517" y="127445"/>
                  <a:pt x="1528573" y="-114005"/>
                  <a:pt x="1581200" y="67614"/>
                </a:cubicBezTo>
                <a:cubicBezTo>
                  <a:pt x="1633827" y="249233"/>
                  <a:pt x="1598572" y="835939"/>
                  <a:pt x="1607258" y="1220102"/>
                </a:cubicBezTo>
                <a:cubicBezTo>
                  <a:pt x="1480716" y="1453396"/>
                  <a:pt x="1083204" y="1466167"/>
                  <a:pt x="821947" y="1467376"/>
                </a:cubicBezTo>
                <a:cubicBezTo>
                  <a:pt x="560690" y="1468586"/>
                  <a:pt x="168414" y="1463553"/>
                  <a:pt x="34908" y="1237516"/>
                </a:cubicBezTo>
                <a:cubicBezTo>
                  <a:pt x="25745" y="867580"/>
                  <a:pt x="-29425" y="294133"/>
                  <a:pt x="20914" y="111157"/>
                </a:cubicBez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4AAB1D4A-B474-4C5F-958D-B4499BF0010C}"/>
              </a:ext>
            </a:extLst>
          </p:cNvPr>
          <p:cNvSpPr/>
          <p:nvPr/>
        </p:nvSpPr>
        <p:spPr>
          <a:xfrm>
            <a:off x="4592082" y="3269287"/>
            <a:ext cx="1943347" cy="1774744"/>
          </a:xfrm>
          <a:custGeom>
            <a:avLst/>
            <a:gdLst>
              <a:gd name="connsiteX0" fmla="*/ 97083 w 1758520"/>
              <a:gd name="connsiteY0" fmla="*/ 75510 h 1425352"/>
              <a:gd name="connsiteX1" fmla="*/ 859083 w 1758520"/>
              <a:gd name="connsiteY1" fmla="*/ 271452 h 1425352"/>
              <a:gd name="connsiteX2" fmla="*/ 1657369 w 1758520"/>
              <a:gd name="connsiteY2" fmla="*/ 31967 h 1425352"/>
              <a:gd name="connsiteX3" fmla="*/ 1657369 w 1758520"/>
              <a:gd name="connsiteY3" fmla="*/ 1120538 h 1425352"/>
              <a:gd name="connsiteX4" fmla="*/ 837312 w 1758520"/>
              <a:gd name="connsiteY4" fmla="*/ 1425338 h 1425352"/>
              <a:gd name="connsiteX5" fmla="*/ 89826 w 1758520"/>
              <a:gd name="connsiteY5" fmla="*/ 1127795 h 1425352"/>
              <a:gd name="connsiteX6" fmla="*/ 97083 w 1758520"/>
              <a:gd name="connsiteY6" fmla="*/ 75510 h 1425352"/>
              <a:gd name="connsiteX0" fmla="*/ 7257 w 1668694"/>
              <a:gd name="connsiteY0" fmla="*/ 75510 h 1425352"/>
              <a:gd name="connsiteX1" fmla="*/ 769257 w 1668694"/>
              <a:gd name="connsiteY1" fmla="*/ 271452 h 1425352"/>
              <a:gd name="connsiteX2" fmla="*/ 1567543 w 1668694"/>
              <a:gd name="connsiteY2" fmla="*/ 31967 h 1425352"/>
              <a:gd name="connsiteX3" fmla="*/ 1567543 w 1668694"/>
              <a:gd name="connsiteY3" fmla="*/ 1120538 h 1425352"/>
              <a:gd name="connsiteX4" fmla="*/ 747486 w 1668694"/>
              <a:gd name="connsiteY4" fmla="*/ 1425338 h 1425352"/>
              <a:gd name="connsiteX5" fmla="*/ 0 w 1668694"/>
              <a:gd name="connsiteY5" fmla="*/ 1127795 h 1425352"/>
              <a:gd name="connsiteX6" fmla="*/ 7257 w 1668694"/>
              <a:gd name="connsiteY6" fmla="*/ 75510 h 1425352"/>
              <a:gd name="connsiteX0" fmla="*/ 7257 w 1567543"/>
              <a:gd name="connsiteY0" fmla="*/ 75510 h 1425352"/>
              <a:gd name="connsiteX1" fmla="*/ 769257 w 1567543"/>
              <a:gd name="connsiteY1" fmla="*/ 271452 h 1425352"/>
              <a:gd name="connsiteX2" fmla="*/ 1567543 w 1567543"/>
              <a:gd name="connsiteY2" fmla="*/ 31967 h 1425352"/>
              <a:gd name="connsiteX3" fmla="*/ 1567543 w 1567543"/>
              <a:gd name="connsiteY3" fmla="*/ 1120538 h 1425352"/>
              <a:gd name="connsiteX4" fmla="*/ 747486 w 1567543"/>
              <a:gd name="connsiteY4" fmla="*/ 1425338 h 1425352"/>
              <a:gd name="connsiteX5" fmla="*/ 0 w 1567543"/>
              <a:gd name="connsiteY5" fmla="*/ 1127795 h 1425352"/>
              <a:gd name="connsiteX6" fmla="*/ 7257 w 1567543"/>
              <a:gd name="connsiteY6" fmla="*/ 75510 h 1425352"/>
              <a:gd name="connsiteX0" fmla="*/ 7257 w 1567543"/>
              <a:gd name="connsiteY0" fmla="*/ 91402 h 1441244"/>
              <a:gd name="connsiteX1" fmla="*/ 174173 w 1567543"/>
              <a:gd name="connsiteY1" fmla="*/ 76887 h 1441244"/>
              <a:gd name="connsiteX2" fmla="*/ 769257 w 1567543"/>
              <a:gd name="connsiteY2" fmla="*/ 287344 h 1441244"/>
              <a:gd name="connsiteX3" fmla="*/ 1567543 w 1567543"/>
              <a:gd name="connsiteY3" fmla="*/ 47859 h 1441244"/>
              <a:gd name="connsiteX4" fmla="*/ 1567543 w 1567543"/>
              <a:gd name="connsiteY4" fmla="*/ 1136430 h 1441244"/>
              <a:gd name="connsiteX5" fmla="*/ 747486 w 1567543"/>
              <a:gd name="connsiteY5" fmla="*/ 1441230 h 1441244"/>
              <a:gd name="connsiteX6" fmla="*/ 0 w 1567543"/>
              <a:gd name="connsiteY6" fmla="*/ 1143687 h 1441244"/>
              <a:gd name="connsiteX7" fmla="*/ 7257 w 1567543"/>
              <a:gd name="connsiteY7" fmla="*/ 91402 h 1441244"/>
              <a:gd name="connsiteX0" fmla="*/ 7257 w 1567543"/>
              <a:gd name="connsiteY0" fmla="*/ 145819 h 1495661"/>
              <a:gd name="connsiteX1" fmla="*/ 174173 w 1567543"/>
              <a:gd name="connsiteY1" fmla="*/ 131304 h 1495661"/>
              <a:gd name="connsiteX2" fmla="*/ 769257 w 1567543"/>
              <a:gd name="connsiteY2" fmla="*/ 341761 h 1495661"/>
              <a:gd name="connsiteX3" fmla="*/ 1371601 w 1567543"/>
              <a:gd name="connsiteY3" fmla="*/ 73247 h 1495661"/>
              <a:gd name="connsiteX4" fmla="*/ 1567543 w 1567543"/>
              <a:gd name="connsiteY4" fmla="*/ 102276 h 1495661"/>
              <a:gd name="connsiteX5" fmla="*/ 1567543 w 1567543"/>
              <a:gd name="connsiteY5" fmla="*/ 1190847 h 1495661"/>
              <a:gd name="connsiteX6" fmla="*/ 747486 w 1567543"/>
              <a:gd name="connsiteY6" fmla="*/ 1495647 h 1495661"/>
              <a:gd name="connsiteX7" fmla="*/ 0 w 1567543"/>
              <a:gd name="connsiteY7" fmla="*/ 1198104 h 1495661"/>
              <a:gd name="connsiteX8" fmla="*/ 7257 w 1567543"/>
              <a:gd name="connsiteY8" fmla="*/ 145819 h 1495661"/>
              <a:gd name="connsiteX0" fmla="*/ 7257 w 1567543"/>
              <a:gd name="connsiteY0" fmla="*/ 150618 h 1500460"/>
              <a:gd name="connsiteX1" fmla="*/ 174173 w 1567543"/>
              <a:gd name="connsiteY1" fmla="*/ 136103 h 1500460"/>
              <a:gd name="connsiteX2" fmla="*/ 769257 w 1567543"/>
              <a:gd name="connsiteY2" fmla="*/ 346560 h 1500460"/>
              <a:gd name="connsiteX3" fmla="*/ 1371601 w 1567543"/>
              <a:gd name="connsiteY3" fmla="*/ 78046 h 1500460"/>
              <a:gd name="connsiteX4" fmla="*/ 1567543 w 1567543"/>
              <a:gd name="connsiteY4" fmla="*/ 107075 h 1500460"/>
              <a:gd name="connsiteX5" fmla="*/ 1567543 w 1567543"/>
              <a:gd name="connsiteY5" fmla="*/ 1195646 h 1500460"/>
              <a:gd name="connsiteX6" fmla="*/ 747486 w 1567543"/>
              <a:gd name="connsiteY6" fmla="*/ 1500446 h 1500460"/>
              <a:gd name="connsiteX7" fmla="*/ 0 w 1567543"/>
              <a:gd name="connsiteY7" fmla="*/ 1202903 h 1500460"/>
              <a:gd name="connsiteX8" fmla="*/ 7257 w 1567543"/>
              <a:gd name="connsiteY8" fmla="*/ 150618 h 1500460"/>
              <a:gd name="connsiteX0" fmla="*/ 7257 w 1589232"/>
              <a:gd name="connsiteY0" fmla="*/ 109989 h 1459831"/>
              <a:gd name="connsiteX1" fmla="*/ 174173 w 1589232"/>
              <a:gd name="connsiteY1" fmla="*/ 95474 h 1459831"/>
              <a:gd name="connsiteX2" fmla="*/ 769257 w 1589232"/>
              <a:gd name="connsiteY2" fmla="*/ 305931 h 1459831"/>
              <a:gd name="connsiteX3" fmla="*/ 1274737 w 1589232"/>
              <a:gd name="connsiteY3" fmla="*/ 149779 h 1459831"/>
              <a:gd name="connsiteX4" fmla="*/ 1567543 w 1589232"/>
              <a:gd name="connsiteY4" fmla="*/ 66446 h 1459831"/>
              <a:gd name="connsiteX5" fmla="*/ 1567543 w 1589232"/>
              <a:gd name="connsiteY5" fmla="*/ 1155017 h 1459831"/>
              <a:gd name="connsiteX6" fmla="*/ 747486 w 1589232"/>
              <a:gd name="connsiteY6" fmla="*/ 1459817 h 1459831"/>
              <a:gd name="connsiteX7" fmla="*/ 0 w 1589232"/>
              <a:gd name="connsiteY7" fmla="*/ 1162274 h 1459831"/>
              <a:gd name="connsiteX8" fmla="*/ 7257 w 1589232"/>
              <a:gd name="connsiteY8" fmla="*/ 109989 h 1459831"/>
              <a:gd name="connsiteX0" fmla="*/ 24096 w 1606071"/>
              <a:gd name="connsiteY0" fmla="*/ 109989 h 1459831"/>
              <a:gd name="connsiteX1" fmla="*/ 322748 w 1606071"/>
              <a:gd name="connsiteY1" fmla="*/ 176840 h 1459831"/>
              <a:gd name="connsiteX2" fmla="*/ 786096 w 1606071"/>
              <a:gd name="connsiteY2" fmla="*/ 305931 h 1459831"/>
              <a:gd name="connsiteX3" fmla="*/ 1291576 w 1606071"/>
              <a:gd name="connsiteY3" fmla="*/ 149779 h 1459831"/>
              <a:gd name="connsiteX4" fmla="*/ 1584382 w 1606071"/>
              <a:gd name="connsiteY4" fmla="*/ 66446 h 1459831"/>
              <a:gd name="connsiteX5" fmla="*/ 1584382 w 1606071"/>
              <a:gd name="connsiteY5" fmla="*/ 1155017 h 1459831"/>
              <a:gd name="connsiteX6" fmla="*/ 764325 w 1606071"/>
              <a:gd name="connsiteY6" fmla="*/ 1459817 h 1459831"/>
              <a:gd name="connsiteX7" fmla="*/ 16839 w 1606071"/>
              <a:gd name="connsiteY7" fmla="*/ 1162274 h 1459831"/>
              <a:gd name="connsiteX8" fmla="*/ 24096 w 1606071"/>
              <a:gd name="connsiteY8" fmla="*/ 109989 h 1459831"/>
              <a:gd name="connsiteX0" fmla="*/ 7257 w 1589232"/>
              <a:gd name="connsiteY0" fmla="*/ 109989 h 1459831"/>
              <a:gd name="connsiteX1" fmla="*/ 305909 w 1589232"/>
              <a:gd name="connsiteY1" fmla="*/ 176840 h 1459831"/>
              <a:gd name="connsiteX2" fmla="*/ 769257 w 1589232"/>
              <a:gd name="connsiteY2" fmla="*/ 305931 h 1459831"/>
              <a:gd name="connsiteX3" fmla="*/ 1274737 w 1589232"/>
              <a:gd name="connsiteY3" fmla="*/ 149779 h 1459831"/>
              <a:gd name="connsiteX4" fmla="*/ 1567543 w 1589232"/>
              <a:gd name="connsiteY4" fmla="*/ 66446 h 1459831"/>
              <a:gd name="connsiteX5" fmla="*/ 1567543 w 1589232"/>
              <a:gd name="connsiteY5" fmla="*/ 1155017 h 1459831"/>
              <a:gd name="connsiteX6" fmla="*/ 747486 w 1589232"/>
              <a:gd name="connsiteY6" fmla="*/ 1459817 h 1459831"/>
              <a:gd name="connsiteX7" fmla="*/ 0 w 1589232"/>
              <a:gd name="connsiteY7" fmla="*/ 1162274 h 1459831"/>
              <a:gd name="connsiteX8" fmla="*/ 7257 w 1589232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305931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9989 h 1459831"/>
              <a:gd name="connsiteX1" fmla="*/ 305909 w 1567543"/>
              <a:gd name="connsiteY1" fmla="*/ 176840 h 1459831"/>
              <a:gd name="connsiteX2" fmla="*/ 769257 w 1567543"/>
              <a:gd name="connsiteY2" fmla="*/ 286558 h 1459831"/>
              <a:gd name="connsiteX3" fmla="*/ 1274737 w 1567543"/>
              <a:gd name="connsiteY3" fmla="*/ 149779 h 1459831"/>
              <a:gd name="connsiteX4" fmla="*/ 1567543 w 1567543"/>
              <a:gd name="connsiteY4" fmla="*/ 66446 h 1459831"/>
              <a:gd name="connsiteX5" fmla="*/ 1567543 w 1567543"/>
              <a:gd name="connsiteY5" fmla="*/ 1155017 h 1459831"/>
              <a:gd name="connsiteX6" fmla="*/ 747486 w 1567543"/>
              <a:gd name="connsiteY6" fmla="*/ 1459817 h 1459831"/>
              <a:gd name="connsiteX7" fmla="*/ 0 w 1567543"/>
              <a:gd name="connsiteY7" fmla="*/ 1162274 h 1459831"/>
              <a:gd name="connsiteX8" fmla="*/ 7257 w 1567543"/>
              <a:gd name="connsiteY8" fmla="*/ 109989 h 1459831"/>
              <a:gd name="connsiteX0" fmla="*/ 7257 w 1567543"/>
              <a:gd name="connsiteY0" fmla="*/ 105435 h 1455277"/>
              <a:gd name="connsiteX1" fmla="*/ 305909 w 1567543"/>
              <a:gd name="connsiteY1" fmla="*/ 172286 h 1455277"/>
              <a:gd name="connsiteX2" fmla="*/ 769257 w 1567543"/>
              <a:gd name="connsiteY2" fmla="*/ 282004 h 1455277"/>
              <a:gd name="connsiteX3" fmla="*/ 1274737 w 1567543"/>
              <a:gd name="connsiteY3" fmla="*/ 145225 h 1455277"/>
              <a:gd name="connsiteX4" fmla="*/ 1567543 w 1567543"/>
              <a:gd name="connsiteY4" fmla="*/ 61892 h 1455277"/>
              <a:gd name="connsiteX5" fmla="*/ 1567543 w 1567543"/>
              <a:gd name="connsiteY5" fmla="*/ 1150463 h 1455277"/>
              <a:gd name="connsiteX6" fmla="*/ 747486 w 1567543"/>
              <a:gd name="connsiteY6" fmla="*/ 1455263 h 1455277"/>
              <a:gd name="connsiteX7" fmla="*/ 0 w 1567543"/>
              <a:gd name="connsiteY7" fmla="*/ 1157720 h 1455277"/>
              <a:gd name="connsiteX8" fmla="*/ 7257 w 1567543"/>
              <a:gd name="connsiteY8" fmla="*/ 105435 h 1455277"/>
              <a:gd name="connsiteX0" fmla="*/ 7257 w 1567543"/>
              <a:gd name="connsiteY0" fmla="*/ 106683 h 1456525"/>
              <a:gd name="connsiteX1" fmla="*/ 305909 w 1567543"/>
              <a:gd name="connsiteY1" fmla="*/ 173534 h 1456525"/>
              <a:gd name="connsiteX2" fmla="*/ 769257 w 1567543"/>
              <a:gd name="connsiteY2" fmla="*/ 283252 h 1456525"/>
              <a:gd name="connsiteX3" fmla="*/ 1274737 w 1567543"/>
              <a:gd name="connsiteY3" fmla="*/ 146473 h 1456525"/>
              <a:gd name="connsiteX4" fmla="*/ 1567543 w 1567543"/>
              <a:gd name="connsiteY4" fmla="*/ 63140 h 1456525"/>
              <a:gd name="connsiteX5" fmla="*/ 1567543 w 1567543"/>
              <a:gd name="connsiteY5" fmla="*/ 1151711 h 1456525"/>
              <a:gd name="connsiteX6" fmla="*/ 747486 w 1567543"/>
              <a:gd name="connsiteY6" fmla="*/ 1456511 h 1456525"/>
              <a:gd name="connsiteX7" fmla="*/ 0 w 1567543"/>
              <a:gd name="connsiteY7" fmla="*/ 1158968 h 1456525"/>
              <a:gd name="connsiteX8" fmla="*/ 7257 w 1567543"/>
              <a:gd name="connsiteY8" fmla="*/ 106683 h 1456525"/>
              <a:gd name="connsiteX0" fmla="*/ 7257 w 1567543"/>
              <a:gd name="connsiteY0" fmla="*/ 106683 h 1456525"/>
              <a:gd name="connsiteX1" fmla="*/ 305909 w 1567543"/>
              <a:gd name="connsiteY1" fmla="*/ 173534 h 1456525"/>
              <a:gd name="connsiteX2" fmla="*/ 769257 w 1567543"/>
              <a:gd name="connsiteY2" fmla="*/ 283252 h 1456525"/>
              <a:gd name="connsiteX3" fmla="*/ 1274737 w 1567543"/>
              <a:gd name="connsiteY3" fmla="*/ 146473 h 1456525"/>
              <a:gd name="connsiteX4" fmla="*/ 1567543 w 1567543"/>
              <a:gd name="connsiteY4" fmla="*/ 63140 h 1456525"/>
              <a:gd name="connsiteX5" fmla="*/ 1567543 w 1567543"/>
              <a:gd name="connsiteY5" fmla="*/ 1151711 h 1456525"/>
              <a:gd name="connsiteX6" fmla="*/ 747486 w 1567543"/>
              <a:gd name="connsiteY6" fmla="*/ 1456511 h 1456525"/>
              <a:gd name="connsiteX7" fmla="*/ 0 w 1567543"/>
              <a:gd name="connsiteY7" fmla="*/ 1158968 h 1456525"/>
              <a:gd name="connsiteX8" fmla="*/ 7257 w 1567543"/>
              <a:gd name="connsiteY8" fmla="*/ 106683 h 1456525"/>
              <a:gd name="connsiteX0" fmla="*/ 7257 w 1589232"/>
              <a:gd name="connsiteY0" fmla="*/ 103777 h 1453619"/>
              <a:gd name="connsiteX1" fmla="*/ 305909 w 1589232"/>
              <a:gd name="connsiteY1" fmla="*/ 170628 h 1453619"/>
              <a:gd name="connsiteX2" fmla="*/ 769257 w 1589232"/>
              <a:gd name="connsiteY2" fmla="*/ 280346 h 1453619"/>
              <a:gd name="connsiteX3" fmla="*/ 1274737 w 1589232"/>
              <a:gd name="connsiteY3" fmla="*/ 155191 h 1453619"/>
              <a:gd name="connsiteX4" fmla="*/ 1567543 w 1589232"/>
              <a:gd name="connsiteY4" fmla="*/ 60234 h 1453619"/>
              <a:gd name="connsiteX5" fmla="*/ 1567543 w 1589232"/>
              <a:gd name="connsiteY5" fmla="*/ 1148805 h 1453619"/>
              <a:gd name="connsiteX6" fmla="*/ 747486 w 1589232"/>
              <a:gd name="connsiteY6" fmla="*/ 1453605 h 1453619"/>
              <a:gd name="connsiteX7" fmla="*/ 0 w 1589232"/>
              <a:gd name="connsiteY7" fmla="*/ 1156062 h 1453619"/>
              <a:gd name="connsiteX8" fmla="*/ 7257 w 1589232"/>
              <a:gd name="connsiteY8" fmla="*/ 103777 h 1453619"/>
              <a:gd name="connsiteX0" fmla="*/ 62486 w 1694211"/>
              <a:gd name="connsiteY0" fmla="*/ 103777 h 1466426"/>
              <a:gd name="connsiteX1" fmla="*/ 361138 w 1694211"/>
              <a:gd name="connsiteY1" fmla="*/ 170628 h 1466426"/>
              <a:gd name="connsiteX2" fmla="*/ 824486 w 1694211"/>
              <a:gd name="connsiteY2" fmla="*/ 280346 h 1466426"/>
              <a:gd name="connsiteX3" fmla="*/ 1329966 w 1694211"/>
              <a:gd name="connsiteY3" fmla="*/ 155191 h 1466426"/>
              <a:gd name="connsiteX4" fmla="*/ 1622772 w 1694211"/>
              <a:gd name="connsiteY4" fmla="*/ 60234 h 1466426"/>
              <a:gd name="connsiteX5" fmla="*/ 1622772 w 1694211"/>
              <a:gd name="connsiteY5" fmla="*/ 1148805 h 1466426"/>
              <a:gd name="connsiteX6" fmla="*/ 825770 w 1694211"/>
              <a:gd name="connsiteY6" fmla="*/ 1466414 h 1466426"/>
              <a:gd name="connsiteX7" fmla="*/ 55229 w 1694211"/>
              <a:gd name="connsiteY7" fmla="*/ 1156062 h 1466426"/>
              <a:gd name="connsiteX8" fmla="*/ 62486 w 1694211"/>
              <a:gd name="connsiteY8" fmla="*/ 103777 h 1466426"/>
              <a:gd name="connsiteX0" fmla="*/ 7257 w 1638982"/>
              <a:gd name="connsiteY0" fmla="*/ 103777 h 1466426"/>
              <a:gd name="connsiteX1" fmla="*/ 305909 w 1638982"/>
              <a:gd name="connsiteY1" fmla="*/ 170628 h 1466426"/>
              <a:gd name="connsiteX2" fmla="*/ 769257 w 1638982"/>
              <a:gd name="connsiteY2" fmla="*/ 280346 h 1466426"/>
              <a:gd name="connsiteX3" fmla="*/ 1274737 w 1638982"/>
              <a:gd name="connsiteY3" fmla="*/ 155191 h 1466426"/>
              <a:gd name="connsiteX4" fmla="*/ 1567543 w 1638982"/>
              <a:gd name="connsiteY4" fmla="*/ 60234 h 1466426"/>
              <a:gd name="connsiteX5" fmla="*/ 1567543 w 1638982"/>
              <a:gd name="connsiteY5" fmla="*/ 1148805 h 1466426"/>
              <a:gd name="connsiteX6" fmla="*/ 770541 w 1638982"/>
              <a:gd name="connsiteY6" fmla="*/ 1466414 h 1466426"/>
              <a:gd name="connsiteX7" fmla="*/ 0 w 1638982"/>
              <a:gd name="connsiteY7" fmla="*/ 1156062 h 1466426"/>
              <a:gd name="connsiteX8" fmla="*/ 7257 w 1638982"/>
              <a:gd name="connsiteY8" fmla="*/ 103777 h 1466426"/>
              <a:gd name="connsiteX0" fmla="*/ 7257 w 1567543"/>
              <a:gd name="connsiteY0" fmla="*/ 103777 h 1466426"/>
              <a:gd name="connsiteX1" fmla="*/ 305909 w 1567543"/>
              <a:gd name="connsiteY1" fmla="*/ 170628 h 1466426"/>
              <a:gd name="connsiteX2" fmla="*/ 769257 w 1567543"/>
              <a:gd name="connsiteY2" fmla="*/ 280346 h 1466426"/>
              <a:gd name="connsiteX3" fmla="*/ 1274737 w 1567543"/>
              <a:gd name="connsiteY3" fmla="*/ 155191 h 1466426"/>
              <a:gd name="connsiteX4" fmla="*/ 1567543 w 1567543"/>
              <a:gd name="connsiteY4" fmla="*/ 60234 h 1466426"/>
              <a:gd name="connsiteX5" fmla="*/ 1567543 w 1567543"/>
              <a:gd name="connsiteY5" fmla="*/ 1148805 h 1466426"/>
              <a:gd name="connsiteX6" fmla="*/ 770541 w 1567543"/>
              <a:gd name="connsiteY6" fmla="*/ 1466414 h 1466426"/>
              <a:gd name="connsiteX7" fmla="*/ 0 w 1567543"/>
              <a:gd name="connsiteY7" fmla="*/ 1156062 h 1466426"/>
              <a:gd name="connsiteX8" fmla="*/ 7257 w 1567543"/>
              <a:gd name="connsiteY8" fmla="*/ 103777 h 1466426"/>
              <a:gd name="connsiteX0" fmla="*/ 24096 w 1584382"/>
              <a:gd name="connsiteY0" fmla="*/ 103777 h 1466426"/>
              <a:gd name="connsiteX1" fmla="*/ 322748 w 1584382"/>
              <a:gd name="connsiteY1" fmla="*/ 182009 h 1466426"/>
              <a:gd name="connsiteX2" fmla="*/ 786096 w 1584382"/>
              <a:gd name="connsiteY2" fmla="*/ 280346 h 1466426"/>
              <a:gd name="connsiteX3" fmla="*/ 1291576 w 1584382"/>
              <a:gd name="connsiteY3" fmla="*/ 155191 h 1466426"/>
              <a:gd name="connsiteX4" fmla="*/ 1584382 w 1584382"/>
              <a:gd name="connsiteY4" fmla="*/ 60234 h 1466426"/>
              <a:gd name="connsiteX5" fmla="*/ 1584382 w 1584382"/>
              <a:gd name="connsiteY5" fmla="*/ 1148805 h 1466426"/>
              <a:gd name="connsiteX6" fmla="*/ 787380 w 1584382"/>
              <a:gd name="connsiteY6" fmla="*/ 1466414 h 1466426"/>
              <a:gd name="connsiteX7" fmla="*/ 16839 w 1584382"/>
              <a:gd name="connsiteY7" fmla="*/ 1156062 h 1466426"/>
              <a:gd name="connsiteX8" fmla="*/ 24096 w 1584382"/>
              <a:gd name="connsiteY8" fmla="*/ 103777 h 1466426"/>
              <a:gd name="connsiteX0" fmla="*/ 24096 w 1606071"/>
              <a:gd name="connsiteY0" fmla="*/ 101016 h 1463665"/>
              <a:gd name="connsiteX1" fmla="*/ 322748 w 1606071"/>
              <a:gd name="connsiteY1" fmla="*/ 179248 h 1463665"/>
              <a:gd name="connsiteX2" fmla="*/ 786096 w 1606071"/>
              <a:gd name="connsiteY2" fmla="*/ 277585 h 1463665"/>
              <a:gd name="connsiteX3" fmla="*/ 1291576 w 1606071"/>
              <a:gd name="connsiteY3" fmla="*/ 164056 h 1463665"/>
              <a:gd name="connsiteX4" fmla="*/ 1584382 w 1606071"/>
              <a:gd name="connsiteY4" fmla="*/ 57473 h 1463665"/>
              <a:gd name="connsiteX5" fmla="*/ 1584382 w 1606071"/>
              <a:gd name="connsiteY5" fmla="*/ 1146044 h 1463665"/>
              <a:gd name="connsiteX6" fmla="*/ 787380 w 1606071"/>
              <a:gd name="connsiteY6" fmla="*/ 1463653 h 1463665"/>
              <a:gd name="connsiteX7" fmla="*/ 16839 w 1606071"/>
              <a:gd name="connsiteY7" fmla="*/ 1153301 h 1463665"/>
              <a:gd name="connsiteX8" fmla="*/ 24096 w 1606071"/>
              <a:gd name="connsiteY8" fmla="*/ 101016 h 1463665"/>
              <a:gd name="connsiteX0" fmla="*/ 24096 w 1606071"/>
              <a:gd name="connsiteY0" fmla="*/ 101016 h 1463665"/>
              <a:gd name="connsiteX1" fmla="*/ 322748 w 1606071"/>
              <a:gd name="connsiteY1" fmla="*/ 179248 h 1463665"/>
              <a:gd name="connsiteX2" fmla="*/ 794815 w 1606071"/>
              <a:gd name="connsiteY2" fmla="*/ 303744 h 1463665"/>
              <a:gd name="connsiteX3" fmla="*/ 1291576 w 1606071"/>
              <a:gd name="connsiteY3" fmla="*/ 164056 h 1463665"/>
              <a:gd name="connsiteX4" fmla="*/ 1584382 w 1606071"/>
              <a:gd name="connsiteY4" fmla="*/ 57473 h 1463665"/>
              <a:gd name="connsiteX5" fmla="*/ 1584382 w 1606071"/>
              <a:gd name="connsiteY5" fmla="*/ 1146044 h 1463665"/>
              <a:gd name="connsiteX6" fmla="*/ 787380 w 1606071"/>
              <a:gd name="connsiteY6" fmla="*/ 1463653 h 1463665"/>
              <a:gd name="connsiteX7" fmla="*/ 16839 w 1606071"/>
              <a:gd name="connsiteY7" fmla="*/ 1153301 h 1463665"/>
              <a:gd name="connsiteX8" fmla="*/ 24096 w 1606071"/>
              <a:gd name="connsiteY8" fmla="*/ 101016 h 1463665"/>
              <a:gd name="connsiteX0" fmla="*/ 24096 w 1606071"/>
              <a:gd name="connsiteY0" fmla="*/ 101016 h 1463665"/>
              <a:gd name="connsiteX1" fmla="*/ 322748 w 1606071"/>
              <a:gd name="connsiteY1" fmla="*/ 190874 h 1463665"/>
              <a:gd name="connsiteX2" fmla="*/ 794815 w 1606071"/>
              <a:gd name="connsiteY2" fmla="*/ 303744 h 1463665"/>
              <a:gd name="connsiteX3" fmla="*/ 1291576 w 1606071"/>
              <a:gd name="connsiteY3" fmla="*/ 164056 h 1463665"/>
              <a:gd name="connsiteX4" fmla="*/ 1584382 w 1606071"/>
              <a:gd name="connsiteY4" fmla="*/ 57473 h 1463665"/>
              <a:gd name="connsiteX5" fmla="*/ 1584382 w 1606071"/>
              <a:gd name="connsiteY5" fmla="*/ 1146044 h 1463665"/>
              <a:gd name="connsiteX6" fmla="*/ 787380 w 1606071"/>
              <a:gd name="connsiteY6" fmla="*/ 1463653 h 1463665"/>
              <a:gd name="connsiteX7" fmla="*/ 16839 w 1606071"/>
              <a:gd name="connsiteY7" fmla="*/ 1153301 h 1463665"/>
              <a:gd name="connsiteX8" fmla="*/ 24096 w 1606071"/>
              <a:gd name="connsiteY8" fmla="*/ 101016 h 1463665"/>
              <a:gd name="connsiteX0" fmla="*/ 24096 w 1606071"/>
              <a:gd name="connsiteY0" fmla="*/ 101016 h 1463665"/>
              <a:gd name="connsiteX1" fmla="*/ 322748 w 1606071"/>
              <a:gd name="connsiteY1" fmla="*/ 190874 h 1463665"/>
              <a:gd name="connsiteX2" fmla="*/ 794815 w 1606071"/>
              <a:gd name="connsiteY2" fmla="*/ 303744 h 1463665"/>
              <a:gd name="connsiteX3" fmla="*/ 1291576 w 1606071"/>
              <a:gd name="connsiteY3" fmla="*/ 164056 h 1463665"/>
              <a:gd name="connsiteX4" fmla="*/ 1584382 w 1606071"/>
              <a:gd name="connsiteY4" fmla="*/ 57473 h 1463665"/>
              <a:gd name="connsiteX5" fmla="*/ 1584382 w 1606071"/>
              <a:gd name="connsiteY5" fmla="*/ 1146044 h 1463665"/>
              <a:gd name="connsiteX6" fmla="*/ 787380 w 1606071"/>
              <a:gd name="connsiteY6" fmla="*/ 1463653 h 1463665"/>
              <a:gd name="connsiteX7" fmla="*/ 16839 w 1606071"/>
              <a:gd name="connsiteY7" fmla="*/ 1153301 h 1463665"/>
              <a:gd name="connsiteX8" fmla="*/ 24096 w 1606071"/>
              <a:gd name="connsiteY8" fmla="*/ 101016 h 1463665"/>
              <a:gd name="connsiteX0" fmla="*/ 24096 w 1606071"/>
              <a:gd name="connsiteY0" fmla="*/ 104540 h 1467189"/>
              <a:gd name="connsiteX1" fmla="*/ 322748 w 1606071"/>
              <a:gd name="connsiteY1" fmla="*/ 194398 h 1467189"/>
              <a:gd name="connsiteX2" fmla="*/ 794815 w 1606071"/>
              <a:gd name="connsiteY2" fmla="*/ 307268 h 1467189"/>
              <a:gd name="connsiteX3" fmla="*/ 1291576 w 1606071"/>
              <a:gd name="connsiteY3" fmla="*/ 167580 h 1467189"/>
              <a:gd name="connsiteX4" fmla="*/ 1584382 w 1606071"/>
              <a:gd name="connsiteY4" fmla="*/ 60997 h 1467189"/>
              <a:gd name="connsiteX5" fmla="*/ 1584382 w 1606071"/>
              <a:gd name="connsiteY5" fmla="*/ 1149568 h 1467189"/>
              <a:gd name="connsiteX6" fmla="*/ 787380 w 1606071"/>
              <a:gd name="connsiteY6" fmla="*/ 1467177 h 1467189"/>
              <a:gd name="connsiteX7" fmla="*/ 16839 w 1606071"/>
              <a:gd name="connsiteY7" fmla="*/ 1156825 h 1467189"/>
              <a:gd name="connsiteX8" fmla="*/ 24096 w 1606071"/>
              <a:gd name="connsiteY8" fmla="*/ 104540 h 1467189"/>
              <a:gd name="connsiteX0" fmla="*/ 24096 w 1606071"/>
              <a:gd name="connsiteY0" fmla="*/ 104082 h 1466731"/>
              <a:gd name="connsiteX1" fmla="*/ 322748 w 1606071"/>
              <a:gd name="connsiteY1" fmla="*/ 193940 h 1466731"/>
              <a:gd name="connsiteX2" fmla="*/ 794815 w 1606071"/>
              <a:gd name="connsiteY2" fmla="*/ 306810 h 1466731"/>
              <a:gd name="connsiteX3" fmla="*/ 1291576 w 1606071"/>
              <a:gd name="connsiteY3" fmla="*/ 167122 h 1466731"/>
              <a:gd name="connsiteX4" fmla="*/ 1584382 w 1606071"/>
              <a:gd name="connsiteY4" fmla="*/ 60539 h 1466731"/>
              <a:gd name="connsiteX5" fmla="*/ 1584382 w 1606071"/>
              <a:gd name="connsiteY5" fmla="*/ 1149110 h 1466731"/>
              <a:gd name="connsiteX6" fmla="*/ 787380 w 1606071"/>
              <a:gd name="connsiteY6" fmla="*/ 1466719 h 1466731"/>
              <a:gd name="connsiteX7" fmla="*/ 16839 w 1606071"/>
              <a:gd name="connsiteY7" fmla="*/ 1156367 h 1466731"/>
              <a:gd name="connsiteX8" fmla="*/ 24096 w 1606071"/>
              <a:gd name="connsiteY8" fmla="*/ 104082 h 1466731"/>
              <a:gd name="connsiteX0" fmla="*/ 24096 w 1606071"/>
              <a:gd name="connsiteY0" fmla="*/ 104082 h 1466731"/>
              <a:gd name="connsiteX1" fmla="*/ 322748 w 1606071"/>
              <a:gd name="connsiteY1" fmla="*/ 193940 h 1466731"/>
              <a:gd name="connsiteX2" fmla="*/ 794815 w 1606071"/>
              <a:gd name="connsiteY2" fmla="*/ 306810 h 1466731"/>
              <a:gd name="connsiteX3" fmla="*/ 1291576 w 1606071"/>
              <a:gd name="connsiteY3" fmla="*/ 167122 h 1466731"/>
              <a:gd name="connsiteX4" fmla="*/ 1584382 w 1606071"/>
              <a:gd name="connsiteY4" fmla="*/ 60539 h 1466731"/>
              <a:gd name="connsiteX5" fmla="*/ 1584382 w 1606071"/>
              <a:gd name="connsiteY5" fmla="*/ 1149110 h 1466731"/>
              <a:gd name="connsiteX6" fmla="*/ 787380 w 1606071"/>
              <a:gd name="connsiteY6" fmla="*/ 1466719 h 1466731"/>
              <a:gd name="connsiteX7" fmla="*/ 16839 w 1606071"/>
              <a:gd name="connsiteY7" fmla="*/ 1156367 h 1466731"/>
              <a:gd name="connsiteX8" fmla="*/ 24096 w 1606071"/>
              <a:gd name="connsiteY8" fmla="*/ 104082 h 14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6071" h="1466731">
                <a:moveTo>
                  <a:pt x="24096" y="104082"/>
                </a:moveTo>
                <a:cubicBezTo>
                  <a:pt x="75081" y="-56322"/>
                  <a:pt x="118256" y="147716"/>
                  <a:pt x="322748" y="193940"/>
                </a:cubicBezTo>
                <a:cubicBezTo>
                  <a:pt x="445873" y="249844"/>
                  <a:pt x="633344" y="311280"/>
                  <a:pt x="794815" y="306810"/>
                </a:cubicBezTo>
                <a:cubicBezTo>
                  <a:pt x="956286" y="302340"/>
                  <a:pt x="1139155" y="245782"/>
                  <a:pt x="1291576" y="167122"/>
                </a:cubicBezTo>
                <a:cubicBezTo>
                  <a:pt x="1499208" y="110738"/>
                  <a:pt x="1535581" y="-103126"/>
                  <a:pt x="1584382" y="60539"/>
                </a:cubicBezTo>
                <a:cubicBezTo>
                  <a:pt x="1633183" y="224204"/>
                  <a:pt x="1584382" y="786253"/>
                  <a:pt x="1584382" y="1149110"/>
                </a:cubicBezTo>
                <a:cubicBezTo>
                  <a:pt x="1451548" y="1383473"/>
                  <a:pt x="1048637" y="1465510"/>
                  <a:pt x="787380" y="1466719"/>
                </a:cubicBezTo>
                <a:cubicBezTo>
                  <a:pt x="526123" y="1467929"/>
                  <a:pt x="144053" y="1383473"/>
                  <a:pt x="16839" y="1156367"/>
                </a:cubicBezTo>
                <a:cubicBezTo>
                  <a:pt x="19258" y="805605"/>
                  <a:pt x="-26889" y="264486"/>
                  <a:pt x="24096" y="104082"/>
                </a:cubicBezTo>
                <a:close/>
              </a:path>
            </a:pathLst>
          </a:custGeom>
          <a:solidFill>
            <a:srgbClr val="D0CECE">
              <a:alpha val="92157"/>
            </a:srgb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AF2472B-6760-4594-AD7D-8DA02A147EAA}"/>
              </a:ext>
            </a:extLst>
          </p:cNvPr>
          <p:cNvSpPr txBox="1"/>
          <p:nvPr/>
        </p:nvSpPr>
        <p:spPr>
          <a:xfrm>
            <a:off x="423165" y="5173228"/>
            <a:ext cx="1745868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Alcohol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ED7AD4B-9258-48E1-AA6D-C2B90BBD1FCF}"/>
              </a:ext>
            </a:extLst>
          </p:cNvPr>
          <p:cNvSpPr txBox="1"/>
          <p:nvPr/>
        </p:nvSpPr>
        <p:spPr>
          <a:xfrm>
            <a:off x="2479868" y="5174627"/>
            <a:ext cx="1857240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Cig. smoke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8252FF1E-54DF-412E-81CE-4D32E54A4277}"/>
              </a:ext>
            </a:extLst>
          </p:cNvPr>
          <p:cNvSpPr txBox="1"/>
          <p:nvPr/>
        </p:nvSpPr>
        <p:spPr>
          <a:xfrm>
            <a:off x="4553349" y="5159247"/>
            <a:ext cx="1857240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Lard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518C6717-71BE-440D-A2E2-1A28A15B68AA}"/>
              </a:ext>
            </a:extLst>
          </p:cNvPr>
          <p:cNvSpPr txBox="1"/>
          <p:nvPr/>
        </p:nvSpPr>
        <p:spPr>
          <a:xfrm>
            <a:off x="6727498" y="5169034"/>
            <a:ext cx="1857240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Soil</a:t>
            </a:r>
          </a:p>
        </p:txBody>
      </p: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C61D3DB5-40ED-4D24-BB2B-295147A6CD0A}"/>
              </a:ext>
            </a:extLst>
          </p:cNvPr>
          <p:cNvGrpSpPr/>
          <p:nvPr/>
        </p:nvGrpSpPr>
        <p:grpSpPr>
          <a:xfrm>
            <a:off x="716962" y="1092753"/>
            <a:ext cx="101757" cy="98124"/>
            <a:chOff x="716962" y="1092753"/>
            <a:chExt cx="101757" cy="98124"/>
          </a:xfrm>
        </p:grpSpPr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C77BF264-CA29-420B-A138-7E5DC132AC92}"/>
                </a:ext>
              </a:extLst>
            </p:cNvPr>
            <p:cNvCxnSpPr/>
            <p:nvPr/>
          </p:nvCxnSpPr>
          <p:spPr>
            <a:xfrm flipH="1">
              <a:off x="716962" y="1092753"/>
              <a:ext cx="101462" cy="9782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040E8CE4-B962-410F-B7D6-6F7F3C2D27B5}"/>
                </a:ext>
              </a:extLst>
            </p:cNvPr>
            <p:cNvCxnSpPr>
              <a:cxnSpLocks/>
            </p:cNvCxnSpPr>
            <p:nvPr/>
          </p:nvCxnSpPr>
          <p:spPr>
            <a:xfrm>
              <a:off x="717257" y="1093048"/>
              <a:ext cx="101462" cy="9782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E9C32F1E-7AB5-4CC9-9713-E93B3AC015A1}"/>
              </a:ext>
            </a:extLst>
          </p:cNvPr>
          <p:cNvGrpSpPr/>
          <p:nvPr/>
        </p:nvGrpSpPr>
        <p:grpSpPr>
          <a:xfrm>
            <a:off x="913579" y="1087742"/>
            <a:ext cx="101757" cy="98124"/>
            <a:chOff x="716962" y="1092753"/>
            <a:chExt cx="101757" cy="98124"/>
          </a:xfrm>
        </p:grpSpPr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B6639B3A-A559-48F7-BBC6-AE6136D21968}"/>
                </a:ext>
              </a:extLst>
            </p:cNvPr>
            <p:cNvCxnSpPr/>
            <p:nvPr/>
          </p:nvCxnSpPr>
          <p:spPr>
            <a:xfrm flipH="1">
              <a:off x="716962" y="1092753"/>
              <a:ext cx="101462" cy="9782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B8A086DC-13AB-44BB-853C-35126A2D0217}"/>
                </a:ext>
              </a:extLst>
            </p:cNvPr>
            <p:cNvCxnSpPr>
              <a:cxnSpLocks/>
            </p:cNvCxnSpPr>
            <p:nvPr/>
          </p:nvCxnSpPr>
          <p:spPr>
            <a:xfrm>
              <a:off x="717257" y="1093048"/>
              <a:ext cx="101462" cy="9782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BAFBB0E0-60D7-4661-9392-B08ACDBF063C}"/>
              </a:ext>
            </a:extLst>
          </p:cNvPr>
          <p:cNvGrpSpPr/>
          <p:nvPr/>
        </p:nvGrpSpPr>
        <p:grpSpPr>
          <a:xfrm>
            <a:off x="2898020" y="1078900"/>
            <a:ext cx="101757" cy="98124"/>
            <a:chOff x="716962" y="1092753"/>
            <a:chExt cx="101757" cy="98124"/>
          </a:xfrm>
        </p:grpSpPr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E6A39477-69EA-4C6F-BB7F-C81EEFC10A2D}"/>
                </a:ext>
              </a:extLst>
            </p:cNvPr>
            <p:cNvCxnSpPr/>
            <p:nvPr/>
          </p:nvCxnSpPr>
          <p:spPr>
            <a:xfrm flipH="1">
              <a:off x="716962" y="1092753"/>
              <a:ext cx="101462" cy="9782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6FF7ED2-DC51-498C-A5E1-482F1D063C09}"/>
                </a:ext>
              </a:extLst>
            </p:cNvPr>
            <p:cNvCxnSpPr>
              <a:cxnSpLocks/>
            </p:cNvCxnSpPr>
            <p:nvPr/>
          </p:nvCxnSpPr>
          <p:spPr>
            <a:xfrm>
              <a:off x="717257" y="1093048"/>
              <a:ext cx="101462" cy="9782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3CC4D4C1-682B-4AAC-B5BB-5BD6C6716B39}"/>
              </a:ext>
            </a:extLst>
          </p:cNvPr>
          <p:cNvGrpSpPr/>
          <p:nvPr/>
        </p:nvGrpSpPr>
        <p:grpSpPr>
          <a:xfrm>
            <a:off x="3094637" y="1073889"/>
            <a:ext cx="101757" cy="98124"/>
            <a:chOff x="716962" y="1092753"/>
            <a:chExt cx="101757" cy="98124"/>
          </a:xfrm>
        </p:grpSpPr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FD6BA4FE-22DC-4576-BD3E-1F270DA5460C}"/>
                </a:ext>
              </a:extLst>
            </p:cNvPr>
            <p:cNvCxnSpPr/>
            <p:nvPr/>
          </p:nvCxnSpPr>
          <p:spPr>
            <a:xfrm flipH="1">
              <a:off x="716962" y="1092753"/>
              <a:ext cx="101462" cy="9782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D606FE21-54B2-438C-B5F7-CBE4725B2A4E}"/>
                </a:ext>
              </a:extLst>
            </p:cNvPr>
            <p:cNvCxnSpPr>
              <a:cxnSpLocks/>
            </p:cNvCxnSpPr>
            <p:nvPr/>
          </p:nvCxnSpPr>
          <p:spPr>
            <a:xfrm>
              <a:off x="717257" y="1093048"/>
              <a:ext cx="101462" cy="9782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15F24AA8-4CCE-4D98-B0BE-6D2CAE1C1DF0}"/>
              </a:ext>
            </a:extLst>
          </p:cNvPr>
          <p:cNvGrpSpPr/>
          <p:nvPr/>
        </p:nvGrpSpPr>
        <p:grpSpPr>
          <a:xfrm>
            <a:off x="4930510" y="1065047"/>
            <a:ext cx="101757" cy="98124"/>
            <a:chOff x="716962" y="1092753"/>
            <a:chExt cx="101757" cy="98124"/>
          </a:xfrm>
        </p:grpSpPr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DFD8CAB8-F5AC-407F-8DA3-6BC34BA857B5}"/>
                </a:ext>
              </a:extLst>
            </p:cNvPr>
            <p:cNvCxnSpPr/>
            <p:nvPr/>
          </p:nvCxnSpPr>
          <p:spPr>
            <a:xfrm flipH="1">
              <a:off x="716962" y="1092753"/>
              <a:ext cx="101462" cy="9782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9F461ABA-8051-4C45-BE85-36DD85356953}"/>
                </a:ext>
              </a:extLst>
            </p:cNvPr>
            <p:cNvCxnSpPr>
              <a:cxnSpLocks/>
            </p:cNvCxnSpPr>
            <p:nvPr/>
          </p:nvCxnSpPr>
          <p:spPr>
            <a:xfrm>
              <a:off x="717257" y="1093048"/>
              <a:ext cx="101462" cy="9782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7BBDF5CD-B9C0-49D3-B3B6-72C9737253B5}"/>
              </a:ext>
            </a:extLst>
          </p:cNvPr>
          <p:cNvGrpSpPr/>
          <p:nvPr/>
        </p:nvGrpSpPr>
        <p:grpSpPr>
          <a:xfrm>
            <a:off x="5127127" y="1060036"/>
            <a:ext cx="101757" cy="98124"/>
            <a:chOff x="716962" y="1092753"/>
            <a:chExt cx="101757" cy="98124"/>
          </a:xfrm>
        </p:grpSpPr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9C5459B9-B5A9-45C1-B395-F951BE279606}"/>
                </a:ext>
              </a:extLst>
            </p:cNvPr>
            <p:cNvCxnSpPr/>
            <p:nvPr/>
          </p:nvCxnSpPr>
          <p:spPr>
            <a:xfrm flipH="1">
              <a:off x="716962" y="1092753"/>
              <a:ext cx="101462" cy="9782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0F14EF74-4F47-4F99-AE24-5F93FAF8EE05}"/>
                </a:ext>
              </a:extLst>
            </p:cNvPr>
            <p:cNvCxnSpPr>
              <a:cxnSpLocks/>
            </p:cNvCxnSpPr>
            <p:nvPr/>
          </p:nvCxnSpPr>
          <p:spPr>
            <a:xfrm>
              <a:off x="717257" y="1093048"/>
              <a:ext cx="101462" cy="9782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3F690A51-8471-48F4-AF40-88928E0A8B70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13"/>
          <a:stretch/>
        </p:blipFill>
        <p:spPr>
          <a:xfrm>
            <a:off x="199528" y="2119955"/>
            <a:ext cx="2221834" cy="3171097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9CF98EBF-21C8-4194-B448-5AEB821F535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13"/>
          <a:stretch/>
        </p:blipFill>
        <p:spPr>
          <a:xfrm>
            <a:off x="2345828" y="2119023"/>
            <a:ext cx="2221834" cy="3171097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272AFA9E-8B54-46A7-8D03-DF09C9E9479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13"/>
          <a:stretch/>
        </p:blipFill>
        <p:spPr>
          <a:xfrm>
            <a:off x="4441328" y="2098167"/>
            <a:ext cx="2221834" cy="317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L 0.00156 0.28611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14306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3.33333E-6 3.7037E-6 L 0.00173 0.2900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449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-2.96296E-6 L 0.00521 0.29699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" y="1483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2.5E-6 4.44444E-6 L 0.00504 0.2956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1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28611 L -5.55556E-7 4.81481E-6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0.29004 L 3.33333E-6 3.33333E-6 " pathEditMode="relative" rAng="0" ptsTypes="AA">
                                      <p:cBhvr>
                                        <p:cTn id="10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29699 L -8.33333E-7 -2.96296E-6 " pathEditMode="relative" rAng="0" ptsTypes="AA">
                                      <p:cBhvr>
                                        <p:cTn id="11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4 0.2956 L -2.5E-6 4.44444E-6 " pathEditMode="relative" rAng="0" ptsTypes="AA">
                                      <p:cBhvr>
                                        <p:cTn id="123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14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3" dur="1000" fill="hold"/>
                                        <p:tgtEl>
                                          <p:spTgt spid="126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L -0.35017 -0.01181 " pathEditMode="relative" rAng="0" ptsTypes="AA">
                                      <p:cBhvr>
                                        <p:cTn id="155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17" y="-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3" grpId="0" animBg="1"/>
      <p:bldP spid="63" grpId="1" animBg="1"/>
      <p:bldP spid="70" grpId="0" animBg="1"/>
      <p:bldP spid="52" grpId="0" animBg="1"/>
      <p:bldP spid="62" grpId="0" animBg="1"/>
      <p:bldP spid="62" grpId="1" animBg="1"/>
      <p:bldP spid="66" grpId="0" animBg="1"/>
      <p:bldP spid="69" grpId="0" animBg="1"/>
      <p:bldP spid="111" grpId="0" animBg="1"/>
      <p:bldP spid="112" grpId="0" animBg="1"/>
      <p:bldP spid="113" grpId="0" animBg="1"/>
      <p:bldP spid="114" grpId="0" animBg="1"/>
      <p:bldP spid="11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80404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Three lessons of Paul's experience: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1517759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1. A healthy body is not the apex of the Christian life</a:t>
            </a:r>
            <a:endParaRPr lang="en-US" sz="4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33D3156-BB68-4386-BC0E-5BE90527D5A0}"/>
              </a:ext>
            </a:extLst>
          </p:cNvPr>
          <p:cNvSpPr txBox="1"/>
          <p:nvPr/>
        </p:nvSpPr>
        <p:spPr>
          <a:xfrm>
            <a:off x="503080" y="2537324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2. Sickness is not the result of a lack of faith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D01713-E37A-4748-9551-370403F9ACA5}"/>
              </a:ext>
            </a:extLst>
          </p:cNvPr>
          <p:cNvSpPr txBox="1"/>
          <p:nvPr/>
        </p:nvSpPr>
        <p:spPr>
          <a:xfrm>
            <a:off x="501711" y="3554420"/>
            <a:ext cx="8258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3. It is far worse to be in sin than in sickness; pride is the greatest of all sins</a:t>
            </a:r>
            <a:endParaRPr lang="en-US" sz="72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55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4" grpId="1"/>
      <p:bldP spid="23" grpId="0"/>
      <p:bldP spid="23" grpId="1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53248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7310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Thorn</a:t>
            </a:r>
            <a:r>
              <a:rPr lang="en-US" sz="3200" dirty="0"/>
              <a:t> 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skolops</a:t>
            </a:r>
            <a:endParaRPr lang="en-US" sz="32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1046048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>
                <a:latin typeface="GreeceBlack" panose="020B0600000000000000" pitchFamily="34" charset="0"/>
              </a:rPr>
              <a:t> </a:t>
            </a:r>
            <a:r>
              <a:rPr lang="en-US" sz="3200" dirty="0"/>
              <a:t>A pointed piece of wood, a pale, a stake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3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ACE10B6-88FD-4048-9872-3168297E4122}"/>
              </a:ext>
            </a:extLst>
          </p:cNvPr>
          <p:cNvSpPr/>
          <p:nvPr/>
        </p:nvSpPr>
        <p:spPr>
          <a:xfrm rot="168226">
            <a:off x="2325910" y="788662"/>
            <a:ext cx="4023360" cy="5113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igh DmBd BT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B8A8A97-DCA0-4EEB-8820-0B716D644B73}"/>
              </a:ext>
            </a:extLst>
          </p:cNvPr>
          <p:cNvSpPr txBox="1"/>
          <p:nvPr/>
        </p:nvSpPr>
        <p:spPr>
          <a:xfrm rot="168226">
            <a:off x="2425254" y="762673"/>
            <a:ext cx="4023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n w="190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latin typeface="Bookman Old Style" panose="02050604050505020204" pitchFamily="18" charset="0"/>
              </a:rPr>
              <a:t>Apostle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A4FE79-9824-4890-990B-82800D41459E}"/>
              </a:ext>
            </a:extLst>
          </p:cNvPr>
          <p:cNvSpPr txBox="1"/>
          <p:nvPr/>
        </p:nvSpPr>
        <p:spPr>
          <a:xfrm rot="180000">
            <a:off x="5123440" y="2096260"/>
            <a:ext cx="881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Vol. 777</a:t>
            </a:r>
          </a:p>
        </p:txBody>
      </p:sp>
      <p:pic>
        <p:nvPicPr>
          <p:cNvPr id="39" name="Picture 2" descr="The Didache by [the Twelve Apostles Early Christians]">
            <a:extLst>
              <a:ext uri="{FF2B5EF4-FFF2-40B4-BE49-F238E27FC236}">
                <a16:creationId xmlns:a16="http://schemas.microsoft.com/office/drawing/2014/main" id="{BA56C8B2-0ACC-4934-A35D-657B8D1B4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018">
            <a:off x="2831814" y="1506893"/>
            <a:ext cx="2218445" cy="325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AF7BB119-515B-4319-84A8-8BFCED12A5E9}"/>
              </a:ext>
            </a:extLst>
          </p:cNvPr>
          <p:cNvSpPr txBox="1"/>
          <p:nvPr/>
        </p:nvSpPr>
        <p:spPr>
          <a:xfrm rot="168226">
            <a:off x="4234387" y="1629157"/>
            <a:ext cx="2271082" cy="52322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190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latin typeface="Bookman Old Style" panose="02050604050505020204" pitchFamily="18" charset="0"/>
              </a:rPr>
              <a:t>monthly</a:t>
            </a:r>
          </a:p>
        </p:txBody>
      </p:sp>
      <p:sp>
        <p:nvSpPr>
          <p:cNvPr id="28" name="Explosion 2 11">
            <a:extLst>
              <a:ext uri="{FF2B5EF4-FFF2-40B4-BE49-F238E27FC236}">
                <a16:creationId xmlns:a16="http://schemas.microsoft.com/office/drawing/2014/main" id="{AA5D4594-F97E-40B8-A8DB-DEEFBF4403A4}"/>
              </a:ext>
            </a:extLst>
          </p:cNvPr>
          <p:cNvSpPr/>
          <p:nvPr/>
        </p:nvSpPr>
        <p:spPr>
          <a:xfrm rot="181550" flipH="1">
            <a:off x="4049485" y="2027854"/>
            <a:ext cx="2276669" cy="2153542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557A93-6BFC-49BB-9BA2-314E90E30E05}"/>
              </a:ext>
            </a:extLst>
          </p:cNvPr>
          <p:cNvSpPr txBox="1"/>
          <p:nvPr/>
        </p:nvSpPr>
        <p:spPr>
          <a:xfrm rot="1721268">
            <a:off x="4493004" y="2780149"/>
            <a:ext cx="1542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Paul’s thorn revealed!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DCB9D30-EB61-4029-8B6C-C47366554687}"/>
              </a:ext>
            </a:extLst>
          </p:cNvPr>
          <p:cNvSpPr txBox="1"/>
          <p:nvPr/>
        </p:nvSpPr>
        <p:spPr>
          <a:xfrm rot="1671047">
            <a:off x="5069821" y="3518723"/>
            <a:ext cx="762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10000"/>
                  </a:schemeClr>
                </a:solidFill>
                <a:latin typeface="Abadi" panose="020B0604020104020204" pitchFamily="34" charset="0"/>
                <a:cs typeface="Arial" panose="020B0604020202020204" pitchFamily="34" charset="0"/>
              </a:rPr>
              <a:t>(Pg. 13)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275753-E3BE-451D-8A0B-641B91016BB1}"/>
              </a:ext>
            </a:extLst>
          </p:cNvPr>
          <p:cNvSpPr txBox="1"/>
          <p:nvPr/>
        </p:nvSpPr>
        <p:spPr>
          <a:xfrm rot="179584">
            <a:off x="2437097" y="2775673"/>
            <a:ext cx="18641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Extra Bold" panose="020B0A06030101010103" pitchFamily="34" charset="0"/>
              </a:rPr>
              <a:t>An exclusive interview with the Apostle Peter</a:t>
            </a:r>
          </a:p>
          <a:p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Extra Bold" panose="020B0A06030101010103" pitchFamily="34" charset="0"/>
              </a:rPr>
              <a:t>His views on: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329B827-D2DB-44EE-8144-5EB8F6211337}"/>
              </a:ext>
            </a:extLst>
          </p:cNvPr>
          <p:cNvSpPr txBox="1"/>
          <p:nvPr/>
        </p:nvSpPr>
        <p:spPr>
          <a:xfrm rot="168226">
            <a:off x="2832879" y="4504944"/>
            <a:ext cx="3396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badi MT Condensed Extra Bold" panose="020B0A06030101010103" pitchFamily="34" charset="0"/>
              </a:rPr>
              <a:t>2 Corinthians 11 diet</a:t>
            </a:r>
          </a:p>
          <a:p>
            <a:r>
              <a:rPr lang="en-US" sz="2400" dirty="0"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Abadi MT Condensed Extra Bold" panose="020B0A06030101010103" pitchFamily="34" charset="0"/>
              </a:rPr>
              <a:t>10 pounds </a:t>
            </a:r>
            <a:r>
              <a:rPr lang="en-US" sz="2400" dirty="0">
                <a:solidFill>
                  <a:srgbClr val="FFFFFF"/>
                </a:solidFill>
                <a:latin typeface="Abadi MT Condensed Extra Bold" panose="020B0A06030101010103" pitchFamily="34" charset="0"/>
              </a:rPr>
              <a:t>in</a:t>
            </a:r>
          </a:p>
          <a:p>
            <a:r>
              <a:rPr lang="en-US" sz="2400" dirty="0"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Abadi MT Condensed Extra Bold" panose="020B0A06030101010103" pitchFamily="34" charset="0"/>
              </a:rPr>
              <a:t>10 days </a:t>
            </a:r>
            <a:r>
              <a:rPr lang="en-US" sz="2400" dirty="0">
                <a:solidFill>
                  <a:srgbClr val="FFFFFF"/>
                </a:solidFill>
                <a:latin typeface="Abadi MT Condensed Extra Bold" panose="020B0A06030101010103" pitchFamily="34" charset="0"/>
              </a:rPr>
              <a:t>… </a:t>
            </a:r>
            <a:r>
              <a:rPr lang="en-US" sz="2400" dirty="0">
                <a:solidFill>
                  <a:srgbClr val="FFFF00"/>
                </a:solidFill>
                <a:effectLst>
                  <a:glow rad="203200">
                    <a:srgbClr val="FF0000">
                      <a:alpha val="60000"/>
                    </a:srgbClr>
                  </a:glow>
                </a:effectLst>
                <a:latin typeface="Abadi MT Condensed Extra Bold" panose="020B0A06030101010103" pitchFamily="34" charset="0"/>
              </a:rPr>
              <a:t>GUARANTEED!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993EF3-B05C-4EED-BA7A-87CD3B32C5AD}"/>
              </a:ext>
            </a:extLst>
          </p:cNvPr>
          <p:cNvSpPr txBox="1"/>
          <p:nvPr/>
        </p:nvSpPr>
        <p:spPr>
          <a:xfrm rot="179584">
            <a:off x="3454127" y="3568765"/>
            <a:ext cx="18641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Extra Bold" panose="020B0A06030101010103" pitchFamily="34" charset="0"/>
              </a:rPr>
              <a:t>Mood lighting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Extra Bold" panose="020B0A06030101010103" pitchFamily="34" charset="0"/>
              </a:rPr>
              <a:t>Hillsong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 MT Condensed Extra Bold" panose="020B0A06030101010103" pitchFamily="34" charset="0"/>
            </a:endParaRP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Extra Bold" panose="020B0A06030101010103" pitchFamily="34" charset="0"/>
              </a:rPr>
              <a:t>To sit or stand</a:t>
            </a:r>
          </a:p>
          <a:p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MT Condensed Extra Bold" panose="020B0A06030101010103" pitchFamily="34" charset="0"/>
              </a:rPr>
              <a:t> and so much more!</a:t>
            </a:r>
          </a:p>
        </p:txBody>
      </p:sp>
    </p:spTree>
    <p:extLst>
      <p:ext uri="{BB962C8B-B14F-4D97-AF65-F5344CB8AC3E}">
        <p14:creationId xmlns:p14="http://schemas.microsoft.com/office/powerpoint/2010/main" val="396669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47734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Said</a:t>
            </a:r>
            <a:r>
              <a:rPr lang="en-US" sz="3200" dirty="0"/>
              <a:t> - 3rd person, active voice, perfect tense</a:t>
            </a:r>
            <a:endParaRPr lang="en-US" sz="48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2048128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>
                <a:latin typeface="GreeceBlack" panose="020B0600000000000000" pitchFamily="34" charset="0"/>
              </a:rPr>
              <a:t> </a:t>
            </a:r>
            <a:r>
              <a:rPr lang="en-US" sz="3200" b="1" i="1" cap="all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</a:t>
            </a:r>
            <a:r>
              <a:rPr lang="en-US" sz="3200" dirty="0"/>
              <a:t> (</a:t>
            </a:r>
            <a:r>
              <a:rPr lang="en-US" sz="3200" i="1" dirty="0"/>
              <a:t>upon</a:t>
            </a:r>
            <a:r>
              <a:rPr lang="en-US" sz="3200" dirty="0"/>
              <a:t>) 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skēnoō</a:t>
            </a:r>
            <a:r>
              <a:rPr lang="en-US" sz="3200" dirty="0"/>
              <a:t> (verb form of </a:t>
            </a:r>
            <a:r>
              <a:rPr lang="en-US" sz="3200" i="1" dirty="0"/>
              <a:t>tent</a:t>
            </a:r>
            <a:r>
              <a:rPr lang="en-US" sz="3200" dirty="0"/>
              <a:t> or </a:t>
            </a:r>
            <a:r>
              <a:rPr lang="en-US" sz="3200" i="1" dirty="0"/>
              <a:t>tabernacle</a:t>
            </a:r>
            <a:r>
              <a:rPr lang="en-US" sz="3200" dirty="0"/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33D3156-BB68-4386-BC0E-5BE90527D5A0}"/>
              </a:ext>
            </a:extLst>
          </p:cNvPr>
          <p:cNvSpPr txBox="1"/>
          <p:nvPr/>
        </p:nvSpPr>
        <p:spPr>
          <a:xfrm>
            <a:off x="503080" y="3045921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3200" i="1" dirty="0"/>
              <a:t>To spread a tent over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D01713-E37A-4748-9551-370403F9ACA5}"/>
              </a:ext>
            </a:extLst>
          </p:cNvPr>
          <p:cNvSpPr txBox="1"/>
          <p:nvPr/>
        </p:nvSpPr>
        <p:spPr>
          <a:xfrm>
            <a:off x="501711" y="3598560"/>
            <a:ext cx="82581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P. T. Forsyth (1848-1921) - </a:t>
            </a:r>
            <a:r>
              <a:rPr lang="en-US" sz="3200" dirty="0"/>
              <a:t>“It is a greater thing to pray for pain’s conversion than its removal.”</a:t>
            </a:r>
            <a:endParaRPr lang="en-US" sz="48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65D13BC-DDED-498E-AAA7-84AA500304C9}"/>
              </a:ext>
            </a:extLst>
          </p:cNvPr>
          <p:cNvSpPr txBox="1"/>
          <p:nvPr/>
        </p:nvSpPr>
        <p:spPr>
          <a:xfrm>
            <a:off x="490277" y="1511592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Rest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bg1"/>
                </a:solidFill>
              </a:rPr>
              <a:t>-</a:t>
            </a:r>
            <a:r>
              <a:rPr lang="en-US" sz="3200" dirty="0"/>
              <a:t>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episkēnoō</a:t>
            </a:r>
            <a:r>
              <a:rPr lang="en-US" sz="3200" dirty="0"/>
              <a:t> </a:t>
            </a:r>
            <a:endParaRPr lang="en-US" sz="32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4" grpId="0"/>
      <p:bldP spid="24" grpId="1"/>
      <p:bldP spid="23" grpId="0"/>
      <p:bldP spid="23" grpId="1"/>
      <p:bldP spid="25" grpId="0"/>
      <p:bldP spid="26" grpId="0"/>
      <p:bldP spid="2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76677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12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7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NASB, NIV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If I love you more, will you love me less?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91508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B75D458B-4520-4C04-9BD2-2F14E7EB1725}" vid="{24813694-28C0-46ED-939C-05299D134B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2_Corinthians</Template>
  <TotalTime>2774</TotalTime>
  <Words>806</Words>
  <Application>Microsoft Office PowerPoint</Application>
  <PresentationFormat>On-screen Show (4:3)</PresentationFormat>
  <Paragraphs>459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Abadi</vt:lpstr>
      <vt:lpstr>Abadi MT Condensed Extra Bold</vt:lpstr>
      <vt:lpstr>Arial</vt:lpstr>
      <vt:lpstr>Raleigh DmBd BT</vt:lpstr>
      <vt:lpstr>vtks distress</vt:lpstr>
      <vt:lpstr>Times New Roman</vt:lpstr>
      <vt:lpstr>Aharoni</vt:lpstr>
      <vt:lpstr>Aaron</vt:lpstr>
      <vt:lpstr>Bookman Old Style</vt:lpstr>
      <vt:lpstr>GreeceBlack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12</cp:revision>
  <dcterms:created xsi:type="dcterms:W3CDTF">2017-10-19T21:17:50Z</dcterms:created>
  <dcterms:modified xsi:type="dcterms:W3CDTF">2017-10-22T13:15:12Z</dcterms:modified>
</cp:coreProperties>
</file>